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71" r:id="rId8"/>
    <p:sldId id="262" r:id="rId9"/>
    <p:sldId id="263" r:id="rId10"/>
    <p:sldId id="270" r:id="rId11"/>
    <p:sldId id="272" r:id="rId12"/>
    <p:sldId id="273" r:id="rId13"/>
    <p:sldId id="264" r:id="rId14"/>
    <p:sldId id="265" r:id="rId15"/>
    <p:sldId id="266" r:id="rId16"/>
    <p:sldId id="269" r:id="rId17"/>
    <p:sldId id="267" r:id="rId18"/>
    <p:sldId id="282" r:id="rId19"/>
    <p:sldId id="275" r:id="rId20"/>
    <p:sldId id="268" r:id="rId21"/>
    <p:sldId id="280" r:id="rId22"/>
    <p:sldId id="281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16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2" name="Substituent dată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4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9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2D6A72-1B6E-4AD9-9D9F-37AA87F38D4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205A39-D9FC-4883-B957-858ACC579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1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NOBILIMEA IN EVUL MEDIU</a:t>
            </a:r>
            <a:endParaRPr lang="en-US"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81000" y="6172200"/>
            <a:ext cx="8458200" cy="6858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Prof. </a:t>
            </a:r>
            <a:r>
              <a:rPr lang="en-US" b="1" dirty="0" err="1" smtClean="0">
                <a:solidFill>
                  <a:schemeClr val="tx1"/>
                </a:solidFill>
              </a:rPr>
              <a:t>Bratu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Simona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48" name="AutoShape 4" descr="data:image/jpeg;base64,/9j/4AAQSkZJRgABAQAAAQABAAD/2wCEAAkGBxQTEhUUExQWFhUXGRwbGBgYGB4eGRwdGh8aGhwYHBwaHCggGholHRwYIjEhJSkrLi4uHB8zODMsNygtLisBCgoKDg0OGxAQGywmICQyMiwsNDQwLCwsLCwsMjQsLyw0NCw0LCwsLCwsLCwsLCwsLCwsLCwsLCwsLCwsLCwsLP/AABEIAPoAygMBIgACEQEDEQH/xAAbAAACAwEBAQAAAAAAAAAAAAAEBQIDBgEHAP/EAEAQAAECBAQDBgUCBQIEBwAAAAECEQADITEEEkFRBWFxIoGRobHwBhMywdFC4RQjUnLxYpIzQ6LCFRYkc4Ky0v/EABkBAAMBAQEAAAAAAAAAAAAAAAIDBAEFAP/EAC4RAAICAQMDAwQBBAMBAAAAAAABAhEDEiExBCJBEzJRI2FxgfAzQpHBobHRFP/aAAwDAQACEQMRAD8A9EJOZXU+sFpDhjA4T2lH/UfUxVieJCWWyknw+0ceLUVbLqb2RKchMtSGFCrqxAdwO5oD45MzhIqmpqpJ2ZhSpiM/iYpMyuAWZ6ux5Wr5QCv4ozJJEoFAu4JjI2/aHVNNjbhUhKAMgKqfV2R3MDSKsWicvtKQBlFv1NqzEv4wowPHRmdCG3HsxdM+LyktkD68oLTJ7NM29L1IecJlrHasnQan8CA/iniRloyJury938IXS/jEqUwQnlW/sQo43jTMVmUG2q4226QSi9o7g05N5HwLiqvPWPmLxAzwT6xMKGnKsU1IFtFiZjAU5MfdI7h5CVAOD49IozD34feLsID2S7EAtroDoDRr9YbDI4ruFuGp0g+dgkywFZDWzjwv4xSFFVdOVu7n94KxM9S0JQ7h6AVZme1QzgQPLkmxo9A73roK1jOoyNOlwHhx7W0TkA9G9X9+xG74BxD5iMuqffh+RGIxctUkjM1RQDazsRbSDeD4lfaWlQlhI7SiKMKk090iKWr3IbOMZRryarEcBkLWpa5YUpV3Jbaz3YCBlcDCVhYWQlLFjehf6ntpWraxm5fxbONEJUs9DXnSoiMv4lxCyUEAEXBcAdQavBv1Zcpk8VT9yNdMnFQBAIKdWoRA8xGZiJbd4EZubxnGV7HYByksT1LvbnbvirGcfxCbdp9no2sJ9PJdMcobOS4X5NXPCChKpiXAaig7fvCzhxUkZZYVlcm7XJ17/eq7DcUmTsqVmiriNLPUpLME0LVVkBeg3rQxuueqr4C0KEd1yWYH4glrUEEFJNiSGfZ94aLjIL4PMmTFhRBUkBTmoJLZU1FaA6M4jRYGSoDMouSALMw6DWKM6Ua0skSOYkUhSF84b4w0hPG9NdsyQzaqup9TAnEMAF1dj/gN0gsfUp/6j6mJtE2lNUx6k4u0ZrGJlpShGaiiS/c4FOlu6OYGWj5ayQ6SVAjQXvQly7exE/iiVWWwJqSBza+0ZzETWStiylUUOYLeLPB4sdjZTehu/wBF+MxcsTZaUBIlooVJA7Ts5cfUBfq8PpeDlzZoQyFZUspTA0une9SOWtYxDRofhaWQSsUL3HJooyRUKkIxuU+z9jNOFyoKCK5mAG4IZySA1RodYrk4VKlKzJBKTYgACm9gbn7w34mppJmqIdLn6Q9G82o43bWMTgePLl5jlQskn6huXahFKnxhawt7oJ52tmNeIYJIIQEFIIBrqRdq28PSOzcMUgIOUg1omrdVAEjoWpFUjFTpihMmmptRmBsG2174eHAnOCopVmJGUPbKaVL6cvxjcm3ux60wjHZbqxLxHApTlJrmd6VoC1Qd4p4HhAuhzFiQG6JJ1G9OXhDPj8ntS0AuAFElyTdIc97wdwbAAuU3Da6aUs94LbSoeRbcneX9GbxGASmaUkAj9KmPn0IPd1o3npStCUITkzZUuwdiKs1NhV70i3imCGYsQkBTlyQPvowI1YH9LR3hST/KmL7QCWAcCqexToYKemcE1ytgINxbvjkiPhyWlLoUrOK3FxcUFdqnWLcLw/5iFqKgC7Ko4LdmuhoBv+XmJGZstzTn18hAPEsMJKHTcjKS9zu29zfSAlbu+Ebik9lHlinAS0hZUEJSSUhRSk7EJLAgAb01g/FhKFixzuM29gE1NXfyMc+HVJzrCjdIYHWpfr+nxgrHYUKzppv0PZ/EAl2qTDyKsrgTkYGiUgM/1OLW8yf8RxCkpUvJlodAz2OW1TcX06wnXipwT2lKY0Be7c7xzAYkpLJUySAXcNUAm8apR8IKXTy025Ia4/CoCwthmcP9/KKeO4hBUgBQIqL0qw7z+DEZ8pyHqFFlVv3+MW4vgwDAKJClAAMKC5c6sAWpdneFSbbdA7LTqfBbhOMBKEgpUo5RmIZ6DYlzeHAVAUvByZZD3FgS/lBgBIeM1NsRNR/tA+IFgYShcN+KCkIwqKuld3YqRpcFhgpUx/6i3iY7PxEhCil3UFISUi4K1ISOVPmIJDuxBaoiWFnoQZhWpKRmuogC53iAk4eYtRTOd1JWUJmDLmQZZCmH9iBtdgCSS7Fji4J0enJ2D4pOEmNmU9QlIBNSQohhqCEqOazJVWhhYeC4BbHtFSshy/MLj5pl88rj5iCQCSxF3DtpHC8Lh2VnSgAuHUkAMmYgCwcATF1LmzksIpQjBoYfxICQUMkzk5c0oy+02p/lod6XYAqJLkklSAbYt+IPhaRLkky3SpwHKib6NvCjhk4ISAlL218TQeUO/jjikmZhSmXOlqVmSQErBVQ1oC9Izvw59FdCfzEvVLayvpGraGfFMTmkqSxoDpQWYh+YFYSFSiQAaM5dzqKN1h3xUNLWX29RCYAhAegOVjuTp5P3CN6e3ik/5wblhH1IpFq8RVy5Yh2HMbfaHQxyMpZQUaKzk9mxdn6kPy5QnlyEq7K7e6GBkKrMGjpHqW84TgjrelFXWKt3wuP5+jT8ExkuYmZkYTCAGJyuLhthe/fBvDpKkzDkDJJbdmvUUv6xkeDJ/nyh+l16O7JLkv1MegGWogZVMwFNDvzEUPGk0l4Oe5yV/crGFAmk/USNbC1uveYx2CShC1saFZYqPZygUUPPxEaTjwmiStlahzrlNCmwbQPtGLkEv6A16++cEsanFxuvJ6EpR73v4NFhccpE5aZsz6hRTg5GbQaEFNxpreKMbxNU5IfK6a9moNg94Uy1OANftBckjKQwcm7VbZ+rGI5TVOLs6eHp6ayI7IUxBpR6bixHgfSG6MWolw5Ju/h9hCJI7YHP36w6lKDDv9YTGT4G9RCOq6A8XjHlrlqsKgAXIux0p94CwEuYAJgSAggl3Dlno3NmizHK7RP+kekHYCY+EP8ApJHp94vwZWsckiLqcSUov5KZmU4mXkDDKk+TadI1IlFS3sE0fqzt4Ri+DzSuck0dIy/7aetY3SuyA5PTf3WEdRtPfhJf7Jr2RNQSlJIAAAJf7wkRxcirUf8AyAN4aY0/MlqQm7UelqtGaODmEslKr2Ib9olm91oHYIRfvHPFFEywpmcP5Rlhj0xrMdLyyQl3ISB4CMH8uLunW7JZv4NJ8QYaaskIqMynrzp3XgfgEv5SlZ6E0bav4yw8xU9KSsq/qPfWwgGXlmOspAKWatCQaPoTQabQmWWShpQ6MU92UfFagZVNP8RjeIk9l91f9saP4hnOgJ8fEkfaMxxH6mrR/Vj6RX0srxN/LFZlToGzxq/h5H8odH/6i3ltGQaNvwoMgDZKfQwrqn2pDekW7ZDjlJZe7/YmkLgcxlinZQPT1pF3F8UJnYSKA/VzAy27zFOGlMPe0AsmjDo8sqxYnPLr8IJsORbyhcFP8zbP+0MD9IhSgUmPQ5nbw8o3o13MPr3UY/kb8EWf4hDWfK3Ji/R6R6EgMI884ADmlrOsyv8AsNfLzEegSzbpFKSWyOXlk5O2WrlhQINQQxEeb42VknTE/wBKmHMO472bxj0VzSMZ8UjLOBb6gk+BKW8hBwj3WuTITaTj4YowpqrkYNlWeBJevX7N9oulL0jm519SR3+mf0olkxbEHnX1hrh6pEJJ9XizBYwopcO7fiFR+4WaDatEuKhn/s+xi3DTf/TTQCKLHmUpgfiE8KFP6SPWK8MtpM8f2HwXfzjodMlol+Uc/rG+w5wxOWbXQr9TG5xk5YFJRWOSq+DekYSWr+crlmPiR+Y32GUpySwdmAL71738oDIvqO1zRHL2pg8niXZUtUspyh6EKLgMzDtA6WgfCcVWJblC5ij2m7KWBehdWjRTxDFJmz8tcsohykEkrVTK4Fg4puTtDfD5SAopALUfQHyeBSSewPjcV4zHzFoP8hSf7lJA67t3Rk43XEqoJDENGBUqsNwtWwGzaY7BomlWYXJbk8XokAZWskM3hWOpSXj6YlQIIqGs7V35xLLjcbFszfxbSutD6j8RluJJJINalTU5uPWNd8Qz0g9sBwLXbV6WNvHrCGdxJDj6lbm1qD28Nw5qhpUW92E8erdtIC4bhCV9pFBViCx/asOE5jvVhR2owAoIARxNAoUkjuqdHHSCpK0LBKWba3l4QrNKUt2ivplGCqLVlysKrQHw/EQU4GVi/SvWukUoACqBPKnpA2NxBEzMDsKmup99YCMHJ0PlmlFWw9M1hy8fDeApS0lRKgSnNUVdi1e6p7mjuFxKiQ9nOu3Uc4vUtJLlnBDlNCHbQvmve+kOwtYpvUT9RJ5YqhvhsLlKAkDKJiWZ/pUMqSHLtGwUqhbY+nraMRws5SFJV8xDJf8AqASXFBpcU3hpI4+ciWTmU9btl/qcCitNtYohJPg50oPyPJs850gCyhmfZSSyg3MNGT+IpwVkqcyFKCqNR6Qy4nxsLT2f5arGYpQTl5A/qqIzylgkn6wCfqUQCd2BL718I9HLGLt+Ao4pPhFcq7HuF+jaxNKFB2Sab07g9SdLdYrOIa5yh7A0H+0BzerRUVBaqu5LV7q+cSZHrk5eDq4nKMFHYMKDbUXAb0eKiACRrdtWjsqSc+UMKtq9gW5mvrtA4nOQpWUJajU+/WAWNvgc8+9MINff4jpByqT/AFM/cQb9wilfE5bsSf7gKef2EDp4oCdgdClwfA089YOHqR3VgZMuGXbKgnCkCcavTyZBbuZXlG9QtkvsHqaUGpjzfBzJXzkslyosCD2Q/wDpIfzjdYjDTFJSUqcjQEpcFudT+YPJN6rrwcycVxfkB4M6VBGZ861EvVyxN/ANu8N8aqWhvmKUxJLdOmghRLwswnMkKLEsQoBtLu5YOKPDjAyFKQBPyrUKijtydq9WDwi3JdwU6i00WcSSBLLUDRgFYUx6FxH6DGayCKendNkzNAh4uCYrlmLlIBFbR5oJcGO+NpYBTuog1OwI+8ZBSTtGu+OEJGRkjuDb7dIzcpP01ofKv4rDMLSj/k9Ldg4YBjHZMh1Ne9R0JH4gjF5AohnDNuAaVFaxzDzM1CWDdHPskQWra0eSXkqkzVggJJLWHKJrc9o6xBcw5nBYmh7/ANotCnLHlGvbwFGTaabZ3DFj73jqpJUXFWJGnd6RxSwKANz74uws1qQp2u5DoVKoMhKn5SHAghGIFezVtvftopxzMDq9/wA+/tF8nAlQPaYkWYasR+qvfB+sqsXLE4yaOKxZDdivePMwxwLkOUgIpU3odN9adYU4f6zTshyAeRYePrDFUxTVvf3zgM2Z1pQ3B0+rusXY5DTCz+NBeg0aLuGKGd1OAaOBTduUU4kkntXemzb+HnygzhAAmJGbLqfD9zGOXYbVTZyfih80kKet2KauXDH3SK+JdpJYW7T8hmJDbAEeHg4+K1SsiCW+abKAuAzu2lmeMuubmqWs3d9/8wSjdNeBbyJp2V/w+7i1LXiCkEValb8mf1EHY/FpWEMkJyuLv0+9IqlYgFSM6EslwWuetYbbq6E0r2KeGnLMQRuPA9Y9RQhRCUu1nULgbdTbo8ebYRKfnpA+nNR+QfWPT+HA5Qo6199zRJm3yKvgPiH7FXxNMEpCEgs5D/1MkpO7tQv3Rn8HxM50uok5uytRNCoMSQXpyAFucM/ijAqUr5ssFScpEx6MEagk2NqbavGbkJcgAErOgBernyivDihKAttnos4vL+rNT6t+dKRnj79tB3BELGHaZmzOXCks1qB7jV+ZijJ0iXH2zaPNDqUYIVaE2OxWVQCTU67AeUTwC1muZ01Ha+0D6quhqwvRqEPxul/ljr94zORvdY0/xe5Ujw8Yyqls+/v7xRhtx/yLZWlVWZx4RIyg5NuUSCWSNXNfxHVr694hoJCbJo/rEpKSdPfPyicqWVOdhpq3+IumSsgKkqqG8xmgZS8GpeSvEyymhTXd6Dwi3DpLioPvlFE1SrEm7N4WsN/bxOakvQEKajXIroL2Nv8AAtNqhsJqMrITcQVB2pW3eB6wxweKKUB7inTuIuIXYTDKUpCBcltaNX0HlBcw5VKCVEtvyvcPcRrxX2oz1G3cisLyEggsxyvqAXo+9++CMKoqv7f/AAYmgBSS7Ek0p0N+867xZgpaDmRMOUFJro4+kvvXXnq0KlFO0+SnHOUEn4BzOdWUZeZJp5Av9oGnyyBnBDOzDx79fKJyZAUKkD6W3OYgU9+UH8TkBORI0d3GvZbTZvKNSSmoryBkyuadiaZKJFLxS8NMKSBmAB7Wr6UOrbxQjAKWOyQbtzbS+kUe3lUier3QFMXYd8fGaOkVTNI4VAV8oJoGwnAzWWglqEXs1o9EklU2UhKDT9VSH6X10jzWWqsbnAYtKUpyllUBD6btrEXUrdD4K4jScFyUuo50Wy6AdCK95/ePCOMSZtSUJmVGxYEgMVAOGb9rQ2lrJEI+IfDaFzM6VZHcrAFCT+obHffkbhBR8sVJ2PMRVJhSUQwkoKEBJagZwG8tIXqVW8bjrU6BaYelMC5Cn5iWLEEg6V25tDLDyc1o4vAKrYk2c0A8IzJik94oZjnSpmL+NF/8JQMZtKSoRueO/DM2bkCVS0gE0UpXVgyS+8LJPwhPFPmSP96vD6OXrFOFSUN0BKrMqEmj20iQFQ9of8Y+Fp0qUZq1SsqMoOVSnqoCgKALq3jPqV2qW35Q3cx0guSAlbEghr6DrV+7ughCA6gsnIUkuHBJ5B60pWF6EuQO8m9q6dIJTPZPrWhqzEC21GG8JlHc1MLxUpB+YKkpysa5WYHSm4rrzj7gGb5k1dCqWmgLnd29O8xQqfQKBdWtBlFKNzajGC+BKImzw7kpJJPK5oL+G/XYJpOz0mQnFcvtFKkqWOyoqSTZ8zOdD3UaBMxofH7+Bhp8RqAWhKQEhADhmqqpJ5kZYVTBcDr+RFWGCir+TJS1MJwBZK000uToXo3X0iyeAGV3HZlUJPhBPD8aEoVLSkAqD5qEkjc0Yau9LQSjCPhpiuySC78nqlq0ZJFz9R2rFKN5WyqGZRx6fwJ5SEpWCCnK7ZSXqxLkCuV6dYJxi86klAdgo9kFwHDE0DlheK2ZA+nsqd7u7Bvv3RKuRQIIIAHR1D7F4csenvu3x9vj/YmU03wBYpJfKCGapSaK3Zr6+EVT1KBaxsavQaeMFcVwk1AStWZQS9DUJS7AAvztpFPE0svNcLGZJ5KJbzBjNak1bsGq4AFyydXr3+3ghUxBSlLHMkMXbKa0qA+5rvePhLJ1OlPCK1Stjzgz1FaCTMSGpmAbcO3f5x6PhZMsJSogWFYwEgEzEPXtJr3iN4oEyUDXs+NIl6p7h41/yxylQ6xIXhd/HCWnKBmIA9I+4PjisqCrj0iZSV0a8UtOrwMpopCdUoOYdzBSEyiXhuOrE+Brw5V4+x+DmKmJUlRATkoFqALTElbpFFPLzAPvpeBZUwg0MEieprmKoZUlQOkTzOF4nKl1Zilv+csHP8uahU0KZ0hSlSz8sUASd2JUjATBMzEg9oEl6kZphs3+oUhH8U8UnIWkImKSKu3QfeER+IMTRpyvL8QyORSVnnGjefGKXwU0f2f/AHRHmORqeMHTeOT1ApXNUtJuCQzggg9xAhdMmGka3Z5Ki+QSyjoHHLtUbwcd8UEZrWj5qtBS05UliaMBVvLWAezCqyE5kkbP9vO8FcGm5Vkh6panPl3CAEOq5JA3L3g3gcvtLLFgAadXHpHnweCOIzxNXMOpUSDyBIHk0UJTmGx+9j6RVLQWv791iSCRensRXC63BYTISUEKADivvkbEc40vD5SV/NBKspS7FgFO6Xt/SQw51ekZgTLe/bwz4ZjAFpJYsnQGhonfaJeorUmvwHH2tCsyiAtBIuzu4BDOT690GSQZqZgSHOVJFa0INSw09YjisQiYuYUOyqOdwAMwD6s7QrRiDlCQ6WJJIoS9nI0A06weWdx2W+3/AKeijTz1kpTnSUgUUOyUsEqzUSXND0EIZS1ysyAXCbG+tr7k+JiiSskEEiltD70gZeIUFG7eOjPXviOGKrWw3VVMtmY1Sj2gl2YGtt6GtIrxs0gggCzXoaNtsHiM6YOyKb0iqdvShbrWKVBR4FuTfIXgprrQEi6kP3EEN5xvuHy8yRUvRqUpHnXDazJf96fUR6ZgFdlPQekS9THVNBqVR2L/AOEzpJUClVnHkdoTyMYZM5SFJzC3ZS5s+nuotGgKy3t4VcQwqFqUCWUbHm1/DSJHpi7DjNyTi+CP/jiyogSwB/qUx86+W8Cqxhc0T/ug7DYdBlpVlAJAemsL1Sw5tDsM05NAzUUthukVgkmkVShFizB8C0tjH/GaTmQferRmAqorGt+L/pHMj/ujIn6odh9r/Z6RNSXPvlEkSwb2OzRWb+hgkMw2aDk6R5LcGwiSSACxiUxLmvc/rFsjsFRvR4qzOB4N6e+kFduzPsdwgN9z6QdwmcQZiQU1RVyzgO4HMuPYgeUGRTUN3uTF0rCWOp192h2nUtjCxEulKW98oHmBvflBcmhyqFGABDCrE1d36847iZlAwctqBbcEB25UhWPNOL0yVlOSGOS1RdA83Q+fTnF0rEhBSSKhy9NXZ9TU+UWiWksCXP8AprvRywB5GOihYOUWLjattWLx7JNZFaT23FKGl02LZKiHrr4xXh01PhDPiOGSEJWi5P0jka02cUgCWhIdyytRcWjZ9ypAIqSWXZ4rWakG4v8AYdL+MRxM05qaHzEQXP7RfWpMLSa3CvYjMqSNqCnusW5QQ3j3f4iPDhmmNu59InOVlUoc/frGt70Yi3hCP5qBzHrHofDZQypLaCPN5GIKJqSNCI9L4V9KSdrafuYmyruTfwH/AG7BScGM+dy+2lmfwivHJV8teTtKylhSJ4zikqVRamUbBjXvZopwXGJEwslYCv6VUP790IlHyZb8lWBllMlAU7tUG+8KlTamNNiEhox02Z2j1MZg3m6Nk7Rq5Qic9m9Iggx2YHB0hzBjwZX4yByJ6i3fGbwmGC3LgVq5OvrGn+KZny0pNySwcBtS9Bt6xmsGhS13CHF7DwMNw+x263NlVovRgUj9R7gfzEvkgfqN6On94BmoCv8Amut7AFqavQeUMJOIIACylXNvxrBTpLlsKEZS4QPNwtCUqfuI9Q3c8DIqWDPzIHrrF3F5RLKanKoiErFvUpChq421eCi9rsFxeqi5MpQDlLhtxT94rWSwLUNmPiIkniUuuVJB6+b3gpE0sXQSL1A9dbXhjyZFxuYlFggmJZiVPo4p1d/tFiFKYmvZuXfZvWIYiSCkqQ7NUaj9oZ4NAKcz0UAX+/UO3dCpdZOKsOOJPZgZmKHZWXfS7bP7ePpUshL5jkdgzV6Pdo7JkgpzqOUEltzd+7nBacQ5TllpYBkg3bW1oYuoyS9qtguCXLoD+UVA/LzczWmpP7RLCyw4zBbO7lJrtX8iCZklXaUpagHsCdTQUZ/2iqZgkpDm5Ivzhmuflpf9g6V4sX4uSEEh+0at/SL156QtnlzT9oZ40JlFjUkOU2bZ9vO0HYTCSlAKCk2KmJGZtXAjFHy2DfgUScsoBTgqNiC7b2iuVhVrJUQWLmDcZ8tDHKpiW2+8W/w6WBSouQC6dAd2NDygNO12rDS3qhdhJOaYBz8BvG1x2InJSlEtJAKQ69eaRsYQ8HUM4SkpUHD0r1fWNxLlhSEhqsDT1ifNJxluhkUmhbheEJKSQC2pUqqiOhsTqYpxfCUJImCWyf1BJPdq3WkM+NTgiUUAgKIZncsbk7awuwmPWtQlhKUlVFqIqwuprCjX1YQrTOS1I1NJh3DJkz5awshQSohJ1Auxp0jPrNT1jYDDJRKKUigF7xh1Y1LmkD08bm2BkaNxKNOcSVaKJZi1a6Q6ha4Mt8aK7CP7vsYVYAyykm5DBqv6jx6w1+IgFTJaVfTmS72arjvgWYmSiaCAkZaENQvuCWJAr3xlrTX3GxTsFk4eVkUVJJVWpdh4EfeD8HNlmYmWgAoCTuXzNRi+xMV8Y+WgJVQPRWUM9tBTX0jP4LEFEwKHMDvBAPcSD3QcIufLPTajVGix/wAsqUJZCQHBaiTTzrrAuN4aZcslSQUsapLigsQQDvAMlKnIBd6119084bcXx+aRlLOQSTXRwNauQeVOceljalpDWRqKYn4bKlqklJUArNejtS1H3tzhzw6UmUk9nNmLPez3/aM9hpa5RTMIDP4aVEaFOJRcjV2Fuo/HMx7I3dXsDDG643BMT2BnTdqg6jYxL5P8tkEssgMDQA3bYNHcUsLT2X2braI4VWWWb9l276gebRnU1s0bivdMuEjMXNBoNm+/7wAvhU2YpSwU0JygliyT4DSG8sh22gnAy6ZlOErJ53LCmhq3hFEm4QSiI9ztliJJCJWYKJYE/wBzN0cEv3GBuM4JSwkIIS9FGvIkJ1rEOM8WJbI6QkvzLOPDlGfxXxFNUpJzUTowr13henW9SDevGkntZ9Pwxw61IWEKCk3IehdlDUVeCV8AKDLVLVn7QcEAWq4rakJ8VjVTFFSy5P8Ai2kOeF8WGVCFGoIvt126xs1NLYyFN7k8VhlLUEmiswLNT/DGB52FmpC0o+kEOR9RbbXXyhxxTiyUKSAnMwrvUU8vWO4THIIWtQCBsTagHmzwpueONNbD5NZHaVCrgGEJdQ0NN+cbaTLPykkOd4QcP4pISWck7JFCT11JNY1XDFgy0wrPGUpW/wBGLJUUl4Kp2E+dJVQFYokkB9KOepECYP4dyLSrMc6e0dia94FgdxtD1M1EsMzOR3k0FbP3xm+OfExEz5UgJKnYqO+w0pqTz2jIvIlpQtyTZocSo/LL3au0ecLlBzG8TiQuUVZgacvNowyl1jekl3SsHIjayzFcziMqgzp7VBWh0v1pHMQl0KDPQ03pbvjMS8HMuEWVY92+lIfCGqwVwNOKJBUQbZR5uIy2LmhaiTYE+OpMafiKdLHIOda0jLYpDLWm7KMLxcsfL2otw8hU7svmKQWB2pAaAm7M3k0XyZhSQpJIIsRFE9ah2lD6ya6HdvGKYNpiZUGSFfzB0b7/AIjvFMOUykKd00A9fC/hH2GS6goWasU4iccmV3S7ttzhrv1JUG/6a/LCMUQZRP8App4RDC1Qjp79IswhEyWU9fOPuGj+UHjnvaLX3L47zT+UcTduf3izAqzSg+1e4k/cRdISxB0d3iPDE9hY2B9/9Men/TT+4qS+o/wGypQUCbMa1vUfakOQtCk5QWO2o2FYRzpmVZ8uRZhEZuKUSDqKOKaRvq19zP8A5JSKeID+YtrZj6mMviJRBIN40ykvy74Q42kw5i7Hyu0H00t2gutjUEBFVTF+HPaD2MVEiL8Kl1pAuaeIIi6OzOag+dNdRJLua99YrxkwkBO6h96eMTxGHUlWVQqK/cQRhUuai1YZn06NXxwPwpuWleSo4EAEpJJAcd0egcJkBUpJcjNcd5jJIEbbhY/lpHI+pjkSk58lfUY1iScC3HcOE0DQpNFAkK1eo2el7mMdxL4cnS1nKPmJNXYE9CDV+Y8rRsv/ABJMteSZRx2VaH8GDHB2Me9SUeCKvkzHDZIThy0soVXMC7k713jIqmVjd8VxCl5kSWoKqNug3MYY8LVqS+vZVfwjela1ycg8nCN0gE2rFc6Qt00cWLDSh+0cUtQRNyPmCCzXfRucWK4hMcjKzFirIogduYkFv1DKlBp/U9ooWHWrsXGemtgDiOFWZgZCj2bgFrmnpGaxnD8QVv8AKWWuchr5VjV4/G4gIKkgguMoTLLlpYWUl3+pRy0Dht7Xfxs0KIIcfMUB2FVTmQAkEUDIUVZjQtyMHHAk7s15W1VGNn8FmiV8xilgSpKkkM3UVhKtaiQDpbvvHomNnTFYecZgZ5ALBJABJW4qTUAB+6MAo5WPdBJJOmC+5B/D5yk0BplYhqFj+5gCX2jQltRBGEmAmhenfA+HHZ5n1MFCvUl8DJrsiTkOkFQNbCCZc1SkAoCQRQ1L7bdNYpMkgRdw5TuQKG/cz+TRPNLRq2Y+ClrUd1sOcOSZYUWGWhYNUtU+PdFXDUMJooSCQ+71HqYBnPlUxPTrDLgxdIJuwf8A+P7EeES5JNwNUdM2CTJjl3r9wGiaRHy5BSzhnLiJJFoW2dHD7UVPCPjAaZ1A/H2h9NDGEnHB2x0/f7w/pveT9crxi8RbJPaHWKwIlKFU9RHRXJxxh85RL5iTzgjh6iSEDx03gQe+6CZK2fp79YZ1UE8eyKenk1Pmg/Eobs9xIqLad8bnhVUDv9TGBkYoUGtx6xtMBOIQgC5J8HrHLknFJNfzYozPXunYzx+AE2W1MwqknQ/gxkiZ8lRQolCVOK/Saj6Tpe4jVKxBOdIIDMxep1LaQtRImTZnb7SEuEE3qavqTbwGsL1qmhUYNLfgGwOMSEsEkM5LW8jCiZMckgGpf9WvQRrEYNIcsH3aFapZeAwO5MzK4hsiYUklngn+NO3nEcRJAUQIqyxZ6ko7ISoqkAcV+I1SVhPywQQ9/wBoXf8AnRZJaUG3zH8RH4lQMwd2IAp115RnFrASTqSbbPBQzNhPGh5xT4qWtEyVkSygUuFHUNSM21C+xj4F7XcRbxLl0g3LdIHSlGynh31Hp9xHUS2W0W4CX2X1iaJY+Ynzhcp90h8Y9sEGT2ynpAXCldlXX7ftBs5PZPSF/Cf1d33hMV2Mqntlj+xg1xyg7gZ7DbEjzf0IhWsPXr+WhtwxaVZygMCAR1IY26QnJ7QJe8oxGJK1EGyaCJSfqHT7RTNQy1Vq5pyFoIFx0+0A6rYrw+xFOJNTCjjIok9R6fiG85DQs4qnsjqPQw/B70B1SvExVE8P9Q6iItFmGHaEdOPJxAxIi/DJrWK9YswwLj3vFOdfTY3E+9B6ZYegEajAywpIzKI0FebmMyE1jWcLwiSkEivWOA23ydPqEopVsMZWGAYoY7ufRrR8nB5V58xszfbnBeGlgCgj5UvtZiaCw259YXJUiH1Hb3BlAhTaEeYhXMSHPWG/zgqoLiFky56xvT8sGdsMxP1mKFqEX4v6jGUnTCJhYm+/OKMk9MqDxY9ZH4umME7vTwV+YzKVUA190jV/FiewPesZTFiiekHiVr9gNlasOUrIB5jnEJy3Fbwav6e6BcSKJhsZanuLkqQTOUZZDWYPTakdmy8pzXB1EELDoS/9IijBjsK/u+whKdxv9DNTTKf4nO4AakDy3SXbSIEso9fuIZ4Oqu5XpByaht4NU5TqXlFMmbnSo2bTwhz8O/Q3d6H8xl5hZam5xp+CfUv/ANz/APcIzxqLQyE3Ldg+MpNU8W/NBI7op479fjEMPcd0Kq4pluGW1BWJNW1irFJKGUbaPY6RafriXFayFclCCwruSPdRPTC6M1jFJJBQGpUaPW3c0RkHtCILjgvHVjscZsZp5QRhQanqPMQLilkEMSL+ogmVfwgupy9jRR00bmg5Ea3hClfKDMbtGQBjYcD/AOEnv9THIou6p9qHMmLVJimVGZ/jJn8YpPzF5XV2cxamfR22jHHUc58mh+QEhgGHKAFAuYMwyiZSCS5KUuTrQQOoVheHtkwm2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QTEhUUExQWFhUXGRwbGBgYGB4eGRwdGh8aGhwYHBwaHCggGholHRwYIjEhJSkrLi4uHB8zODMsNygtLisBCgoKDg0OGxAQGywmICQyMiwsNDQwLCwsLCwsMjQsLyw0NCw0LCwsLCwsLCwsLCwsLCwsLCwsLCwsLCwsLCwsLP/AABEIAPoAygMBIgACEQEDEQH/xAAbAAACAwEBAQAAAAAAAAAAAAAEBQIDBgEHAP/EAEAQAAECBAQDBgUCBQIEBwAAAAECEQADITEEEkFRBWFxIoGRobHwBhMywdFC4RQjUnLxYpIzQ6LCFRYkc4Ky0v/EABkBAAMBAQEAAAAAAAAAAAAAAAIDBAEFAP/EAC4RAAICAQMDAwQBBAMBAAAAAAABAhEDEiExBCJBEzJRI2FxgfAzQpHBobHRFP/aAAwDAQACEQMRAD8A9EJOZXU+sFpDhjA4T2lH/UfUxVieJCWWyknw+0ceLUVbLqb2RKchMtSGFCrqxAdwO5oD45MzhIqmpqpJ2ZhSpiM/iYpMyuAWZ6ux5Wr5QCv4ozJJEoFAu4JjI2/aHVNNjbhUhKAMgKqfV2R3MDSKsWicvtKQBlFv1NqzEv4wowPHRmdCG3HsxdM+LyktkD68oLTJ7NM29L1IecJlrHasnQan8CA/iniRloyJury938IXS/jEqUwQnlW/sQo43jTMVmUG2q4226QSi9o7g05N5HwLiqvPWPmLxAzwT6xMKGnKsU1IFtFiZjAU5MfdI7h5CVAOD49IozD34feLsID2S7EAtroDoDRr9YbDI4ruFuGp0g+dgkywFZDWzjwv4xSFFVdOVu7n94KxM9S0JQ7h6AVZme1QzgQPLkmxo9A73roK1jOoyNOlwHhx7W0TkA9G9X9+xG74BxD5iMuqffh+RGIxctUkjM1RQDazsRbSDeD4lfaWlQlhI7SiKMKk090iKWr3IbOMZRryarEcBkLWpa5YUpV3Jbaz3YCBlcDCVhYWQlLFjehf6ntpWraxm5fxbONEJUs9DXnSoiMv4lxCyUEAEXBcAdQavBv1Zcpk8VT9yNdMnFQBAIKdWoRA8xGZiJbd4EZubxnGV7HYByksT1LvbnbvirGcfxCbdp9no2sJ9PJdMcobOS4X5NXPCChKpiXAaig7fvCzhxUkZZYVlcm7XJ17/eq7DcUmTsqVmiriNLPUpLME0LVVkBeg3rQxuueqr4C0KEd1yWYH4glrUEEFJNiSGfZ94aLjIL4PMmTFhRBUkBTmoJLZU1FaA6M4jRYGSoDMouSALMw6DWKM6Ua0skSOYkUhSF84b4w0hPG9NdsyQzaqup9TAnEMAF1dj/gN0gsfUp/6j6mJtE2lNUx6k4u0ZrGJlpShGaiiS/c4FOlu6OYGWj5ayQ6SVAjQXvQly7exE/iiVWWwJqSBza+0ZzETWStiylUUOYLeLPB4sdjZTehu/wBF+MxcsTZaUBIlooVJA7Ts5cfUBfq8PpeDlzZoQyFZUspTA0une9SOWtYxDRofhaWQSsUL3HJooyRUKkIxuU+z9jNOFyoKCK5mAG4IZySA1RodYrk4VKlKzJBKTYgACm9gbn7w34mppJmqIdLn6Q9G82o43bWMTgePLl5jlQskn6huXahFKnxhawt7oJ52tmNeIYJIIQEFIIBrqRdq28PSOzcMUgIOUg1omrdVAEjoWpFUjFTpihMmmptRmBsG2174eHAnOCopVmJGUPbKaVL6cvxjcm3ux60wjHZbqxLxHApTlJrmd6VoC1Qd4p4HhAuhzFiQG6JJ1G9OXhDPj8ntS0AuAFElyTdIc97wdwbAAuU3Da6aUs94LbSoeRbcneX9GbxGASmaUkAj9KmPn0IPd1o3npStCUITkzZUuwdiKs1NhV70i3imCGYsQkBTlyQPvowI1YH9LR3hST/KmL7QCWAcCqexToYKemcE1ytgINxbvjkiPhyWlLoUrOK3FxcUFdqnWLcLw/5iFqKgC7Ko4LdmuhoBv+XmJGZstzTn18hAPEsMJKHTcjKS9zu29zfSAlbu+Ebik9lHlinAS0hZUEJSSUhRSk7EJLAgAb01g/FhKFixzuM29gE1NXfyMc+HVJzrCjdIYHWpfr+nxgrHYUKzppv0PZ/EAl2qTDyKsrgTkYGiUgM/1OLW8yf8RxCkpUvJlodAz2OW1TcX06wnXipwT2lKY0Be7c7xzAYkpLJUySAXcNUAm8apR8IKXTy025Ia4/CoCwthmcP9/KKeO4hBUgBQIqL0qw7z+DEZ8pyHqFFlVv3+MW4vgwDAKJClAAMKC5c6sAWpdneFSbbdA7LTqfBbhOMBKEgpUo5RmIZ6DYlzeHAVAUvByZZD3FgS/lBgBIeM1NsRNR/tA+IFgYShcN+KCkIwqKuld3YqRpcFhgpUx/6i3iY7PxEhCil3UFISUi4K1ISOVPmIJDuxBaoiWFnoQZhWpKRmuogC53iAk4eYtRTOd1JWUJmDLmQZZCmH9iBtdgCSS7Fji4J0enJ2D4pOEmNmU9QlIBNSQohhqCEqOazJVWhhYeC4BbHtFSshy/MLj5pl88rj5iCQCSxF3DtpHC8Lh2VnSgAuHUkAMmYgCwcATF1LmzksIpQjBoYfxICQUMkzk5c0oy+02p/lod6XYAqJLkklSAbYt+IPhaRLkky3SpwHKib6NvCjhk4ISAlL218TQeUO/jjikmZhSmXOlqVmSQErBVQ1oC9Izvw59FdCfzEvVLayvpGraGfFMTmkqSxoDpQWYh+YFYSFSiQAaM5dzqKN1h3xUNLWX29RCYAhAegOVjuTp5P3CN6e3ik/5wblhH1IpFq8RVy5Yh2HMbfaHQxyMpZQUaKzk9mxdn6kPy5QnlyEq7K7e6GBkKrMGjpHqW84TgjrelFXWKt3wuP5+jT8ExkuYmZkYTCAGJyuLhthe/fBvDpKkzDkDJJbdmvUUv6xkeDJ/nyh+l16O7JLkv1MegGWogZVMwFNDvzEUPGk0l4Oe5yV/crGFAmk/USNbC1uveYx2CShC1saFZYqPZygUUPPxEaTjwmiStlahzrlNCmwbQPtGLkEv6A16++cEsanFxuvJ6EpR73v4NFhccpE5aZsz6hRTg5GbQaEFNxpreKMbxNU5IfK6a9moNg94Uy1OANftBckjKQwcm7VbZ+rGI5TVOLs6eHp6ayI7IUxBpR6bixHgfSG6MWolw5Ju/h9hCJI7YHP36w6lKDDv9YTGT4G9RCOq6A8XjHlrlqsKgAXIux0p94CwEuYAJgSAggl3Dlno3NmizHK7RP+kekHYCY+EP8ApJHp94vwZWsckiLqcSUov5KZmU4mXkDDKk+TadI1IlFS3sE0fqzt4Ri+DzSuck0dIy/7aetY3SuyA5PTf3WEdRtPfhJf7Jr2RNQSlJIAAAJf7wkRxcirUf8AyAN4aY0/MlqQm7UelqtGaODmEslKr2Ib9olm91oHYIRfvHPFFEywpmcP5Rlhj0xrMdLyyQl3ISB4CMH8uLunW7JZv4NJ8QYaaskIqMynrzp3XgfgEv5SlZ6E0bav4yw8xU9KSsq/qPfWwgGXlmOspAKWatCQaPoTQabQmWWShpQ6MU92UfFagZVNP8RjeIk9l91f9saP4hnOgJ8fEkfaMxxH6mrR/Vj6RX0srxN/LFZlToGzxq/h5H8odH/6i3ltGQaNvwoMgDZKfQwrqn2pDekW7ZDjlJZe7/YmkLgcxlinZQPT1pF3F8UJnYSKA/VzAy27zFOGlMPe0AsmjDo8sqxYnPLr8IJsORbyhcFP8zbP+0MD9IhSgUmPQ5nbw8o3o13MPr3UY/kb8EWf4hDWfK3Ji/R6R6EgMI884ADmlrOsyv8AsNfLzEegSzbpFKSWyOXlk5O2WrlhQINQQxEeb42VknTE/wBKmHMO472bxj0VzSMZ8UjLOBb6gk+BKW8hBwj3WuTITaTj4YowpqrkYNlWeBJevX7N9oulL0jm519SR3+mf0olkxbEHnX1hrh6pEJJ9XizBYwopcO7fiFR+4WaDatEuKhn/s+xi3DTf/TTQCKLHmUpgfiE8KFP6SPWK8MtpM8f2HwXfzjodMlol+Uc/rG+w5wxOWbXQr9TG5xk5YFJRWOSq+DekYSWr+crlmPiR+Y32GUpySwdmAL71738oDIvqO1zRHL2pg8niXZUtUspyh6EKLgMzDtA6WgfCcVWJblC5ij2m7KWBehdWjRTxDFJmz8tcsohykEkrVTK4Fg4puTtDfD5SAopALUfQHyeBSSewPjcV4zHzFoP8hSf7lJA67t3Rk43XEqoJDENGBUqsNwtWwGzaY7BomlWYXJbk8XokAZWskM3hWOpSXj6YlQIIqGs7V35xLLjcbFszfxbSutD6j8RluJJJINalTU5uPWNd8Qz0g9sBwLXbV6WNvHrCGdxJDj6lbm1qD28Nw5qhpUW92E8erdtIC4bhCV9pFBViCx/asOE5jvVhR2owAoIARxNAoUkjuqdHHSCpK0LBKWba3l4QrNKUt2ivplGCqLVlysKrQHw/EQU4GVi/SvWukUoACqBPKnpA2NxBEzMDsKmup99YCMHJ0PlmlFWw9M1hy8fDeApS0lRKgSnNUVdi1e6p7mjuFxKiQ9nOu3Uc4vUtJLlnBDlNCHbQvmve+kOwtYpvUT9RJ5YqhvhsLlKAkDKJiWZ/pUMqSHLtGwUqhbY+nraMRws5SFJV8xDJf8AqASXFBpcU3hpI4+ciWTmU9btl/qcCitNtYohJPg50oPyPJs850gCyhmfZSSyg3MNGT+IpwVkqcyFKCqNR6Qy4nxsLT2f5arGYpQTl5A/qqIzylgkn6wCfqUQCd2BL718I9HLGLt+Ao4pPhFcq7HuF+jaxNKFB2Sab07g9SdLdYrOIa5yh7A0H+0BzerRUVBaqu5LV7q+cSZHrk5eDq4nKMFHYMKDbUXAb0eKiACRrdtWjsqSc+UMKtq9gW5mvrtA4nOQpWUJajU+/WAWNvgc8+9MINff4jpByqT/AFM/cQb9wilfE5bsSf7gKef2EDp4oCdgdClwfA089YOHqR3VgZMuGXbKgnCkCcavTyZBbuZXlG9QtkvsHqaUGpjzfBzJXzkslyosCD2Q/wDpIfzjdYjDTFJSUqcjQEpcFudT+YPJN6rrwcycVxfkB4M6VBGZ861EvVyxN/ANu8N8aqWhvmKUxJLdOmghRLwswnMkKLEsQoBtLu5YOKPDjAyFKQBPyrUKijtydq9WDwi3JdwU6i00WcSSBLLUDRgFYUx6FxH6DGayCKendNkzNAh4uCYrlmLlIBFbR5oJcGO+NpYBTuog1OwI+8ZBSTtGu+OEJGRkjuDb7dIzcpP01ofKv4rDMLSj/k9Ldg4YBjHZMh1Ne9R0JH4gjF5AohnDNuAaVFaxzDzM1CWDdHPskQWra0eSXkqkzVggJJLWHKJrc9o6xBcw5nBYmh7/ANotCnLHlGvbwFGTaabZ3DFj73jqpJUXFWJGnd6RxSwKANz74uws1qQp2u5DoVKoMhKn5SHAghGIFezVtvftopxzMDq9/wA+/tF8nAlQPaYkWYasR+qvfB+sqsXLE4yaOKxZDdivePMwxwLkOUgIpU3odN9adYU4f6zTshyAeRYePrDFUxTVvf3zgM2Z1pQ3B0+rusXY5DTCz+NBeg0aLuGKGd1OAaOBTduUU4kkntXemzb+HnygzhAAmJGbLqfD9zGOXYbVTZyfih80kKet2KauXDH3SK+JdpJYW7T8hmJDbAEeHg4+K1SsiCW+abKAuAzu2lmeMuubmqWs3d9/8wSjdNeBbyJp2V/w+7i1LXiCkEValb8mf1EHY/FpWEMkJyuLv0+9IqlYgFSM6EslwWuetYbbq6E0r2KeGnLMQRuPA9Y9RQhRCUu1nULgbdTbo8ebYRKfnpA+nNR+QfWPT+HA5Qo6199zRJm3yKvgPiH7FXxNMEpCEgs5D/1MkpO7tQv3Rn8HxM50uok5uytRNCoMSQXpyAFucM/ijAqUr5ssFScpEx6MEagk2NqbavGbkJcgAErOgBernyivDihKAttnos4vL+rNT6t+dKRnj79tB3BELGHaZmzOXCks1qB7jV+ZijJ0iXH2zaPNDqUYIVaE2OxWVQCTU67AeUTwC1muZ01Ha+0D6quhqwvRqEPxul/ljr94zORvdY0/xe5Ujw8Yyqls+/v7xRhtx/yLZWlVWZx4RIyg5NuUSCWSNXNfxHVr694hoJCbJo/rEpKSdPfPyicqWVOdhpq3+IumSsgKkqqG8xmgZS8GpeSvEyymhTXd6Dwi3DpLioPvlFE1SrEm7N4WsN/bxOakvQEKajXIroL2Nv8AAtNqhsJqMrITcQVB2pW3eB6wxweKKUB7inTuIuIXYTDKUpCBcltaNX0HlBcw5VKCVEtvyvcPcRrxX2oz1G3cisLyEggsxyvqAXo+9++CMKoqv7f/AAYmgBSS7Ek0p0N+867xZgpaDmRMOUFJro4+kvvXXnq0KlFO0+SnHOUEn4BzOdWUZeZJp5Av9oGnyyBnBDOzDx79fKJyZAUKkD6W3OYgU9+UH8TkBORI0d3GvZbTZvKNSSmoryBkyuadiaZKJFLxS8NMKSBmAB7Wr6UOrbxQjAKWOyQbtzbS+kUe3lUier3QFMXYd8fGaOkVTNI4VAV8oJoGwnAzWWglqEXs1o9EklU2UhKDT9VSH6X10jzWWqsbnAYtKUpyllUBD6btrEXUrdD4K4jScFyUuo50Wy6AdCK95/ePCOMSZtSUJmVGxYEgMVAOGb9rQ2lrJEI+IfDaFzM6VZHcrAFCT+obHffkbhBR8sVJ2PMRVJhSUQwkoKEBJagZwG8tIXqVW8bjrU6BaYelMC5Cn5iWLEEg6V25tDLDyc1o4vAKrYk2c0A8IzJik94oZjnSpmL+NF/8JQMZtKSoRueO/DM2bkCVS0gE0UpXVgyS+8LJPwhPFPmSP96vD6OXrFOFSUN0BKrMqEmj20iQFQ9of8Y+Fp0qUZq1SsqMoOVSnqoCgKALq3jPqV2qW35Q3cx0guSAlbEghr6DrV+7ughCA6gsnIUkuHBJ5B60pWF6EuQO8m9q6dIJTPZPrWhqzEC21GG8JlHc1MLxUpB+YKkpysa5WYHSm4rrzj7gGb5k1dCqWmgLnd29O8xQqfQKBdWtBlFKNzajGC+BKImzw7kpJJPK5oL+G/XYJpOz0mQnFcvtFKkqWOyoqSTZ8zOdD3UaBMxofH7+Bhp8RqAWhKQEhADhmqqpJ5kZYVTBcDr+RFWGCir+TJS1MJwBZK000uToXo3X0iyeAGV3HZlUJPhBPD8aEoVLSkAqD5qEkjc0Yau9LQSjCPhpiuySC78nqlq0ZJFz9R2rFKN5WyqGZRx6fwJ5SEpWCCnK7ZSXqxLkCuV6dYJxi86klAdgo9kFwHDE0DlheK2ZA+nsqd7u7Bvv3RKuRQIIIAHR1D7F4csenvu3x9vj/YmU03wBYpJfKCGapSaK3Zr6+EVT1KBaxsavQaeMFcVwk1AStWZQS9DUJS7AAvztpFPE0svNcLGZJ5KJbzBjNak1bsGq4AFyydXr3+3ghUxBSlLHMkMXbKa0qA+5rvePhLJ1OlPCK1Stjzgz1FaCTMSGpmAbcO3f5x6PhZMsJSogWFYwEgEzEPXtJr3iN4oEyUDXs+NIl6p7h41/yxylQ6xIXhd/HCWnKBmIA9I+4PjisqCrj0iZSV0a8UtOrwMpopCdUoOYdzBSEyiXhuOrE+Brw5V4+x+DmKmJUlRATkoFqALTElbpFFPLzAPvpeBZUwg0MEieprmKoZUlQOkTzOF4nKl1Zilv+csHP8uahU0KZ0hSlSz8sUASd2JUjATBMzEg9oEl6kZphs3+oUhH8U8UnIWkImKSKu3QfeER+IMTRpyvL8QyORSVnnGjefGKXwU0f2f/AHRHmORqeMHTeOT1ApXNUtJuCQzggg9xAhdMmGka3Z5Ki+QSyjoHHLtUbwcd8UEZrWj5qtBS05UliaMBVvLWAezCqyE5kkbP9vO8FcGm5Vkh6panPl3CAEOq5JA3L3g3gcvtLLFgAadXHpHnweCOIzxNXMOpUSDyBIHk0UJTmGx+9j6RVLQWv791iSCRensRXC63BYTISUEKADivvkbEc40vD5SV/NBKspS7FgFO6Xt/SQw51ekZgTLe/bwz4ZjAFpJYsnQGhonfaJeorUmvwHH2tCsyiAtBIuzu4BDOT690GSQZqZgSHOVJFa0INSw09YjisQiYuYUOyqOdwAMwD6s7QrRiDlCQ6WJJIoS9nI0A06weWdx2W+3/AKeijTz1kpTnSUgUUOyUsEqzUSXND0EIZS1ysyAXCbG+tr7k+JiiSskEEiltD70gZeIUFG7eOjPXviOGKrWw3VVMtmY1Sj2gl2YGtt6GtIrxs0gggCzXoaNtsHiM6YOyKb0iqdvShbrWKVBR4FuTfIXgprrQEi6kP3EEN5xvuHy8yRUvRqUpHnXDazJf96fUR6ZgFdlPQekS9THVNBqVR2L/AOEzpJUClVnHkdoTyMYZM5SFJzC3ZS5s+nuotGgKy3t4VcQwqFqUCWUbHm1/DSJHpi7DjNyTi+CP/jiyogSwB/qUx86+W8Cqxhc0T/ug7DYdBlpVlAJAemsL1Sw5tDsM05NAzUUthukVgkmkVShFizB8C0tjH/GaTmQferRmAqorGt+L/pHMj/ujIn6odh9r/Z6RNSXPvlEkSwb2OzRWb+hgkMw2aDk6R5LcGwiSSACxiUxLmvc/rFsjsFRvR4qzOB4N6e+kFduzPsdwgN9z6QdwmcQZiQU1RVyzgO4HMuPYgeUGRTUN3uTF0rCWOp192h2nUtjCxEulKW98oHmBvflBcmhyqFGABDCrE1d36847iZlAwctqBbcEB25UhWPNOL0yVlOSGOS1RdA83Q+fTnF0rEhBSSKhy9NXZ9TU+UWiWksCXP8AprvRywB5GOihYOUWLjattWLx7JNZFaT23FKGl02LZKiHrr4xXh01PhDPiOGSEJWi5P0jka02cUgCWhIdyytRcWjZ9ypAIqSWXZ4rWakG4v8AYdL+MRxM05qaHzEQXP7RfWpMLSa3CvYjMqSNqCnusW5QQ3j3f4iPDhmmNu59InOVlUoc/frGt70Yi3hCP5qBzHrHofDZQypLaCPN5GIKJqSNCI9L4V9KSdrafuYmyruTfwH/AG7BScGM+dy+2lmfwivHJV8teTtKylhSJ4zikqVRamUbBjXvZopwXGJEwslYCv6VUP790IlHyZb8lWBllMlAU7tUG+8KlTamNNiEhox02Z2j1MZg3m6Nk7Rq5Qic9m9Iggx2YHB0hzBjwZX4yByJ6i3fGbwmGC3LgVq5OvrGn+KZny0pNySwcBtS9Bt6xmsGhS13CHF7DwMNw+x263NlVovRgUj9R7gfzEvkgfqN6On94BmoCv8Amut7AFqavQeUMJOIIACylXNvxrBTpLlsKEZS4QPNwtCUqfuI9Q3c8DIqWDPzIHrrF3F5RLKanKoiErFvUpChq421eCi9rsFxeqi5MpQDlLhtxT94rWSwLUNmPiIkniUuuVJB6+b3gpE0sXQSL1A9dbXhjyZFxuYlFggmJZiVPo4p1d/tFiFKYmvZuXfZvWIYiSCkqQ7NUaj9oZ4NAKcz0UAX+/UO3dCpdZOKsOOJPZgZmKHZWXfS7bP7ePpUshL5jkdgzV6Pdo7JkgpzqOUEltzd+7nBacQ5TllpYBkg3bW1oYuoyS9qtguCXLoD+UVA/LzczWmpP7RLCyw4zBbO7lJrtX8iCZklXaUpagHsCdTQUZ/2iqZgkpDm5Ivzhmuflpf9g6V4sX4uSEEh+0at/SL156QtnlzT9oZ40JlFjUkOU2bZ9vO0HYTCSlAKCk2KmJGZtXAjFHy2DfgUScsoBTgqNiC7b2iuVhVrJUQWLmDcZ8tDHKpiW2+8W/w6WBSouQC6dAd2NDygNO12rDS3qhdhJOaYBz8BvG1x2InJSlEtJAKQ69eaRsYQ8HUM4SkpUHD0r1fWNxLlhSEhqsDT1ifNJxluhkUmhbheEJKSQC2pUqqiOhsTqYpxfCUJImCWyf1BJPdq3WkM+NTgiUUAgKIZncsbk7awuwmPWtQlhKUlVFqIqwuprCjX1YQrTOS1I1NJh3DJkz5awshQSohJ1Auxp0jPrNT1jYDDJRKKUigF7xh1Y1LmkD08bm2BkaNxKNOcSVaKJZi1a6Q6ha4Mt8aK7CP7vsYVYAyykm5DBqv6jx6w1+IgFTJaVfTmS72arjvgWYmSiaCAkZaENQvuCWJAr3xlrTX3GxTsFk4eVkUVJJVWpdh4EfeD8HNlmYmWgAoCTuXzNRi+xMV8Y+WgJVQPRWUM9tBTX0jP4LEFEwKHMDvBAPcSD3QcIufLPTajVGix/wAsqUJZCQHBaiTTzrrAuN4aZcslSQUsapLigsQQDvAMlKnIBd6119084bcXx+aRlLOQSTXRwNauQeVOceljalpDWRqKYn4bKlqklJUArNejtS1H3tzhzw6UmUk9nNmLPez3/aM9hpa5RTMIDP4aVEaFOJRcjV2Fuo/HMx7I3dXsDDG643BMT2BnTdqg6jYxL5P8tkEssgMDQA3bYNHcUsLT2X2braI4VWWWb9l276gebRnU1s0bivdMuEjMXNBoNm+/7wAvhU2YpSwU0JygliyT4DSG8sh22gnAy6ZlOErJ53LCmhq3hFEm4QSiI9ztliJJCJWYKJYE/wBzN0cEv3GBuM4JSwkIIS9FGvIkJ1rEOM8WJbI6QkvzLOPDlGfxXxFNUpJzUTowr13henW9SDevGkntZ9Pwxw61IWEKCk3IehdlDUVeCV8AKDLVLVn7QcEAWq4rakJ8VjVTFFSy5P8Ai2kOeF8WGVCFGoIvt126xs1NLYyFN7k8VhlLUEmiswLNT/DGB52FmpC0o+kEOR9RbbXXyhxxTiyUKSAnMwrvUU8vWO4THIIWtQCBsTagHmzwpueONNbD5NZHaVCrgGEJdQ0NN+cbaTLPykkOd4QcP4pISWck7JFCT11JNY1XDFgy0wrPGUpW/wBGLJUUl4Kp2E+dJVQFYokkB9KOepECYP4dyLSrMc6e0dia94FgdxtD1M1EsMzOR3k0FbP3xm+OfExEz5UgJKnYqO+w0pqTz2jIvIlpQtyTZocSo/LL3au0ecLlBzG8TiQuUVZgacvNowyl1jekl3SsHIjayzFcziMqgzp7VBWh0v1pHMQl0KDPQ03pbvjMS8HMuEWVY92+lIfCGqwVwNOKJBUQbZR5uIy2LmhaiTYE+OpMafiKdLHIOda0jLYpDLWm7KMLxcsfL2otw8hU7svmKQWB2pAaAm7M3k0XyZhSQpJIIsRFE9ah2lD6ya6HdvGKYNpiZUGSFfzB0b7/AIjvFMOUykKd00A9fC/hH2GS6goWasU4iccmV3S7ttzhrv1JUG/6a/LCMUQZRP8App4RDC1Qjp79IswhEyWU9fOPuGj+UHjnvaLX3L47zT+UcTduf3izAqzSg+1e4k/cRdISxB0d3iPDE9hY2B9/9Men/TT+4qS+o/wGypQUCbMa1vUfakOQtCk5QWO2o2FYRzpmVZ8uRZhEZuKUSDqKOKaRvq19zP8A5JSKeID+YtrZj6mMviJRBIN40ykvy74Q42kw5i7Hyu0H00t2gutjUEBFVTF+HPaD2MVEiL8Kl1pAuaeIIi6OzOag+dNdRJLua99YrxkwkBO6h96eMTxGHUlWVQqK/cQRhUuai1YZn06NXxwPwpuWleSo4EAEpJJAcd0egcJkBUpJcjNcd5jJIEbbhY/lpHI+pjkSk58lfUY1iScC3HcOE0DQpNFAkK1eo2el7mMdxL4cnS1nKPmJNXYE9CDV+Y8rRsv/ABJMteSZRx2VaH8GDHB2Me9SUeCKvkzHDZIThy0soVXMC7k713jIqmVjd8VxCl5kSWoKqNug3MYY8LVqS+vZVfwjela1ycg8nCN0gE2rFc6Qt00cWLDSh+0cUtQRNyPmCCzXfRucWK4hMcjKzFirIogduYkFv1DKlBp/U9ooWHWrsXGemtgDiOFWZgZCj2bgFrmnpGaxnD8QVv8AKWWuchr5VjV4/G4gIKkgguMoTLLlpYWUl3+pRy0Dht7Xfxs0KIIcfMUB2FVTmQAkEUDIUVZjQtyMHHAk7s15W1VGNn8FmiV8xilgSpKkkM3UVhKtaiQDpbvvHomNnTFYecZgZ5ALBJABJW4qTUAB+6MAo5WPdBJJOmC+5B/D5yk0BplYhqFj+5gCX2jQltRBGEmAmhenfA+HHZ5n1MFCvUl8DJrsiTkOkFQNbCCZc1SkAoCQRQ1L7bdNYpMkgRdw5TuQKG/cz+TRPNLRq2Y+ClrUd1sOcOSZYUWGWhYNUtU+PdFXDUMJooSCQ+71HqYBnPlUxPTrDLgxdIJuwf8A+P7EeES5JNwNUdM2CTJjl3r9wGiaRHy5BSzhnLiJJFoW2dHD7UVPCPjAaZ1A/H2h9NDGEnHB2x0/f7w/pveT9crxi8RbJPaHWKwIlKFU9RHRXJxxh85RL5iTzgjh6iSEDx03gQe+6CZK2fp79YZ1UE8eyKenk1Pmg/Eobs9xIqLad8bnhVUDv9TGBkYoUGtx6xtMBOIQgC5J8HrHLknFJNfzYozPXunYzx+AE2W1MwqknQ/gxkiZ8lRQolCVOK/Saj6Tpe4jVKxBOdIIDMxep1LaQtRImTZnb7SEuEE3qavqTbwGsL1qmhUYNLfgGwOMSEsEkM5LW8jCiZMckgGpf9WvQRrEYNIcsH3aFapZeAwO5MzK4hsiYUklngn+NO3nEcRJAUQIqyxZ6ko7ISoqkAcV+I1SVhPywQQ9/wBoXf8AnRZJaUG3zH8RH4lQMwd2IAp115RnFrASTqSbbPBQzNhPGh5xT4qWtEyVkSygUuFHUNSM21C+xj4F7XcRbxLl0g3LdIHSlGynh31Hp9xHUS2W0W4CX2X1iaJY+Ynzhcp90h8Y9sEGT2ynpAXCldlXX7ftBs5PZPSF/Cf1d33hMV2Mqntlj+xg1xyg7gZ7DbEjzf0IhWsPXr+WhtwxaVZygMCAR1IY26QnJ7QJe8oxGJK1EGyaCJSfqHT7RTNQy1Vq5pyFoIFx0+0A6rYrw+xFOJNTCjjIok9R6fiG85DQs4qnsjqPQw/B70B1SvExVE8P9Q6iItFmGHaEdOPJxAxIi/DJrWK9YswwLj3vFOdfTY3E+9B6ZYegEajAywpIzKI0FebmMyE1jWcLwiSkEivWOA23ydPqEopVsMZWGAYoY7ufRrR8nB5V58xszfbnBeGlgCgj5UvtZiaCw259YXJUiH1Hb3BlAhTaEeYhXMSHPWG/zgqoLiFky56xvT8sGdsMxP1mKFqEX4v6jGUnTCJhYm+/OKMk9MqDxY9ZH4umME7vTwV+YzKVUA190jV/FiewPesZTFiiekHiVr9gNlasOUrIB5jnEJy3Fbwav6e6BcSKJhsZanuLkqQTOUZZDWYPTakdmy8pzXB1EELDoS/9IijBjsK/u+whKdxv9DNTTKf4nO4AakDy3SXbSIEso9fuIZ4Oqu5XpByaht4NU5TqXlFMmbnSo2bTwhz8O/Q3d6H8xl5hZam5xp+CfUv/ANz/APcIzxqLQyE3Ldg+MpNU8W/NBI7op479fjEMPcd0Kq4pluGW1BWJNW1irFJKGUbaPY6RafriXFayFclCCwruSPdRPTC6M1jFJJBQGpUaPW3c0RkHtCILjgvHVjscZsZp5QRhQanqPMQLilkEMSL+ogmVfwgupy9jRR00bmg5Ea3hClfKDMbtGQBjYcD/AOEnv9THIou6p9qHMmLVJimVGZ/jJn8YpPzF5XV2cxamfR22jHHUc58mh+QEhgGHKAFAuYMwyiZSCS5KUuTrQQOoVheHtkwm2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xQTEhUUExQWFhUXGRwbGBgYGB4eGRwdGh8aGhwYHBwaHCggGholHRwYIjEhJSkrLi4uHB8zODMsNygtLisBCgoKDg0OGxAQGywmICQyMiwsNDQwLCwsLCwsMjQsLyw0NCw0LCwsLCwsLCwsLCwsLCwsLCwsLCwsLCwsLCwsLP/AABEIAPoAygMBIgACEQEDEQH/xAAbAAACAwEBAQAAAAAAAAAAAAAEBQIDBgEHAP/EAEAQAAECBAQDBgUCBQIEBwAAAAECEQADITEEEkFRBWFxIoGRobHwBhMywdFC4RQjUnLxYpIzQ6LCFRYkc4Ky0v/EABkBAAMBAQEAAAAAAAAAAAAAAAIDBAEFAP/EAC4RAAICAQMDAwQBBAMBAAAAAAABAhEDEiExBCJBEzJRI2FxgfAzQpHBobHRFP/aAAwDAQACEQMRAD8A9EJOZXU+sFpDhjA4T2lH/UfUxVieJCWWyknw+0ceLUVbLqb2RKchMtSGFCrqxAdwO5oD45MzhIqmpqpJ2ZhSpiM/iYpMyuAWZ6ux5Wr5QCv4ozJJEoFAu4JjI2/aHVNNjbhUhKAMgKqfV2R3MDSKsWicvtKQBlFv1NqzEv4wowPHRmdCG3HsxdM+LyktkD68oLTJ7NM29L1IecJlrHasnQan8CA/iniRloyJury938IXS/jEqUwQnlW/sQo43jTMVmUG2q4226QSi9o7g05N5HwLiqvPWPmLxAzwT6xMKGnKsU1IFtFiZjAU5MfdI7h5CVAOD49IozD34feLsID2S7EAtroDoDRr9YbDI4ruFuGp0g+dgkywFZDWzjwv4xSFFVdOVu7n94KxM9S0JQ7h6AVZme1QzgQPLkmxo9A73roK1jOoyNOlwHhx7W0TkA9G9X9+xG74BxD5iMuqffh+RGIxctUkjM1RQDazsRbSDeD4lfaWlQlhI7SiKMKk090iKWr3IbOMZRryarEcBkLWpa5YUpV3Jbaz3YCBlcDCVhYWQlLFjehf6ntpWraxm5fxbONEJUs9DXnSoiMv4lxCyUEAEXBcAdQavBv1Zcpk8VT9yNdMnFQBAIKdWoRA8xGZiJbd4EZubxnGV7HYByksT1LvbnbvirGcfxCbdp9no2sJ9PJdMcobOS4X5NXPCChKpiXAaig7fvCzhxUkZZYVlcm7XJ17/eq7DcUmTsqVmiriNLPUpLME0LVVkBeg3rQxuueqr4C0KEd1yWYH4glrUEEFJNiSGfZ94aLjIL4PMmTFhRBUkBTmoJLZU1FaA6M4jRYGSoDMouSALMw6DWKM6Ua0skSOYkUhSF84b4w0hPG9NdsyQzaqup9TAnEMAF1dj/gN0gsfUp/6j6mJtE2lNUx6k4u0ZrGJlpShGaiiS/c4FOlu6OYGWj5ayQ6SVAjQXvQly7exE/iiVWWwJqSBza+0ZzETWStiylUUOYLeLPB4sdjZTehu/wBF+MxcsTZaUBIlooVJA7Ts5cfUBfq8PpeDlzZoQyFZUspTA0une9SOWtYxDRofhaWQSsUL3HJooyRUKkIxuU+z9jNOFyoKCK5mAG4IZySA1RodYrk4VKlKzJBKTYgACm9gbn7w34mppJmqIdLn6Q9G82o43bWMTgePLl5jlQskn6huXahFKnxhawt7oJ52tmNeIYJIIQEFIIBrqRdq28PSOzcMUgIOUg1omrdVAEjoWpFUjFTpihMmmptRmBsG2174eHAnOCopVmJGUPbKaVL6cvxjcm3ux60wjHZbqxLxHApTlJrmd6VoC1Qd4p4HhAuhzFiQG6JJ1G9OXhDPj8ntS0AuAFElyTdIc97wdwbAAuU3Da6aUs94LbSoeRbcneX9GbxGASmaUkAj9KmPn0IPd1o3npStCUITkzZUuwdiKs1NhV70i3imCGYsQkBTlyQPvowI1YH9LR3hST/KmL7QCWAcCqexToYKemcE1ytgINxbvjkiPhyWlLoUrOK3FxcUFdqnWLcLw/5iFqKgC7Ko4LdmuhoBv+XmJGZstzTn18hAPEsMJKHTcjKS9zu29zfSAlbu+Ebik9lHlinAS0hZUEJSSUhRSk7EJLAgAb01g/FhKFixzuM29gE1NXfyMc+HVJzrCjdIYHWpfr+nxgrHYUKzppv0PZ/EAl2qTDyKsrgTkYGiUgM/1OLW8yf8RxCkpUvJlodAz2OW1TcX06wnXipwT2lKY0Be7c7xzAYkpLJUySAXcNUAm8apR8IKXTy025Ia4/CoCwthmcP9/KKeO4hBUgBQIqL0qw7z+DEZ8pyHqFFlVv3+MW4vgwDAKJClAAMKC5c6sAWpdneFSbbdA7LTqfBbhOMBKEgpUo5RmIZ6DYlzeHAVAUvByZZD3FgS/lBgBIeM1NsRNR/tA+IFgYShcN+KCkIwqKuld3YqRpcFhgpUx/6i3iY7PxEhCil3UFISUi4K1ISOVPmIJDuxBaoiWFnoQZhWpKRmuogC53iAk4eYtRTOd1JWUJmDLmQZZCmH9iBtdgCSS7Fji4J0enJ2D4pOEmNmU9QlIBNSQohhqCEqOazJVWhhYeC4BbHtFSshy/MLj5pl88rj5iCQCSxF3DtpHC8Lh2VnSgAuHUkAMmYgCwcATF1LmzksIpQjBoYfxICQUMkzk5c0oy+02p/lod6XYAqJLkklSAbYt+IPhaRLkky3SpwHKib6NvCjhk4ISAlL218TQeUO/jjikmZhSmXOlqVmSQErBVQ1oC9Izvw59FdCfzEvVLayvpGraGfFMTmkqSxoDpQWYh+YFYSFSiQAaM5dzqKN1h3xUNLWX29RCYAhAegOVjuTp5P3CN6e3ik/5wblhH1IpFq8RVy5Yh2HMbfaHQxyMpZQUaKzk9mxdn6kPy5QnlyEq7K7e6GBkKrMGjpHqW84TgjrelFXWKt3wuP5+jT8ExkuYmZkYTCAGJyuLhthe/fBvDpKkzDkDJJbdmvUUv6xkeDJ/nyh+l16O7JLkv1MegGWogZVMwFNDvzEUPGk0l4Oe5yV/crGFAmk/USNbC1uveYx2CShC1saFZYqPZygUUPPxEaTjwmiStlahzrlNCmwbQPtGLkEv6A16++cEsanFxuvJ6EpR73v4NFhccpE5aZsz6hRTg5GbQaEFNxpreKMbxNU5IfK6a9moNg94Uy1OANftBckjKQwcm7VbZ+rGI5TVOLs6eHp6ayI7IUxBpR6bixHgfSG6MWolw5Ju/h9hCJI7YHP36w6lKDDv9YTGT4G9RCOq6A8XjHlrlqsKgAXIux0p94CwEuYAJgSAggl3Dlno3NmizHK7RP+kekHYCY+EP8ApJHp94vwZWsckiLqcSUov5KZmU4mXkDDKk+TadI1IlFS3sE0fqzt4Ri+DzSuck0dIy/7aetY3SuyA5PTf3WEdRtPfhJf7Jr2RNQSlJIAAAJf7wkRxcirUf8AyAN4aY0/MlqQm7UelqtGaODmEslKr2Ib9olm91oHYIRfvHPFFEywpmcP5Rlhj0xrMdLyyQl3ISB4CMH8uLunW7JZv4NJ8QYaaskIqMynrzp3XgfgEv5SlZ6E0bav4yw8xU9KSsq/qPfWwgGXlmOspAKWatCQaPoTQabQmWWShpQ6MU92UfFagZVNP8RjeIk9l91f9saP4hnOgJ8fEkfaMxxH6mrR/Vj6RX0srxN/LFZlToGzxq/h5H8odH/6i3ltGQaNvwoMgDZKfQwrqn2pDekW7ZDjlJZe7/YmkLgcxlinZQPT1pF3F8UJnYSKA/VzAy27zFOGlMPe0AsmjDo8sqxYnPLr8IJsORbyhcFP8zbP+0MD9IhSgUmPQ5nbw8o3o13MPr3UY/kb8EWf4hDWfK3Ji/R6R6EgMI884ADmlrOsyv8AsNfLzEegSzbpFKSWyOXlk5O2WrlhQINQQxEeb42VknTE/wBKmHMO472bxj0VzSMZ8UjLOBb6gk+BKW8hBwj3WuTITaTj4YowpqrkYNlWeBJevX7N9oulL0jm519SR3+mf0olkxbEHnX1hrh6pEJJ9XizBYwopcO7fiFR+4WaDatEuKhn/s+xi3DTf/TTQCKLHmUpgfiE8KFP6SPWK8MtpM8f2HwXfzjodMlol+Uc/rG+w5wxOWbXQr9TG5xk5YFJRWOSq+DekYSWr+crlmPiR+Y32GUpySwdmAL71738oDIvqO1zRHL2pg8niXZUtUspyh6EKLgMzDtA6WgfCcVWJblC5ij2m7KWBehdWjRTxDFJmz8tcsohykEkrVTK4Fg4puTtDfD5SAopALUfQHyeBSSewPjcV4zHzFoP8hSf7lJA67t3Rk43XEqoJDENGBUqsNwtWwGzaY7BomlWYXJbk8XokAZWskM3hWOpSXj6YlQIIqGs7V35xLLjcbFszfxbSutD6j8RluJJJINalTU5uPWNd8Qz0g9sBwLXbV6WNvHrCGdxJDj6lbm1qD28Nw5qhpUW92E8erdtIC4bhCV9pFBViCx/asOE5jvVhR2owAoIARxNAoUkjuqdHHSCpK0LBKWba3l4QrNKUt2ivplGCqLVlysKrQHw/EQU4GVi/SvWukUoACqBPKnpA2NxBEzMDsKmup99YCMHJ0PlmlFWw9M1hy8fDeApS0lRKgSnNUVdi1e6p7mjuFxKiQ9nOu3Uc4vUtJLlnBDlNCHbQvmve+kOwtYpvUT9RJ5YqhvhsLlKAkDKJiWZ/pUMqSHLtGwUqhbY+nraMRws5SFJV8xDJf8AqASXFBpcU3hpI4+ciWTmU9btl/qcCitNtYohJPg50oPyPJs850gCyhmfZSSyg3MNGT+IpwVkqcyFKCqNR6Qy4nxsLT2f5arGYpQTl5A/qqIzylgkn6wCfqUQCd2BL718I9HLGLt+Ao4pPhFcq7HuF+jaxNKFB2Sab07g9SdLdYrOIa5yh7A0H+0BzerRUVBaqu5LV7q+cSZHrk5eDq4nKMFHYMKDbUXAb0eKiACRrdtWjsqSc+UMKtq9gW5mvrtA4nOQpWUJajU+/WAWNvgc8+9MINff4jpByqT/AFM/cQb9wilfE5bsSf7gKef2EDp4oCdgdClwfA089YOHqR3VgZMuGXbKgnCkCcavTyZBbuZXlG9QtkvsHqaUGpjzfBzJXzkslyosCD2Q/wDpIfzjdYjDTFJSUqcjQEpcFudT+YPJN6rrwcycVxfkB4M6VBGZ861EvVyxN/ANu8N8aqWhvmKUxJLdOmghRLwswnMkKLEsQoBtLu5YOKPDjAyFKQBPyrUKijtydq9WDwi3JdwU6i00WcSSBLLUDRgFYUx6FxH6DGayCKendNkzNAh4uCYrlmLlIBFbR5oJcGO+NpYBTuog1OwI+8ZBSTtGu+OEJGRkjuDb7dIzcpP01ofKv4rDMLSj/k9Ldg4YBjHZMh1Ne9R0JH4gjF5AohnDNuAaVFaxzDzM1CWDdHPskQWra0eSXkqkzVggJJLWHKJrc9o6xBcw5nBYmh7/ANotCnLHlGvbwFGTaabZ3DFj73jqpJUXFWJGnd6RxSwKANz74uws1qQp2u5DoVKoMhKn5SHAghGIFezVtvftopxzMDq9/wA+/tF8nAlQPaYkWYasR+qvfB+sqsXLE4yaOKxZDdivePMwxwLkOUgIpU3odN9adYU4f6zTshyAeRYePrDFUxTVvf3zgM2Z1pQ3B0+rusXY5DTCz+NBeg0aLuGKGd1OAaOBTduUU4kkntXemzb+HnygzhAAmJGbLqfD9zGOXYbVTZyfih80kKet2KauXDH3SK+JdpJYW7T8hmJDbAEeHg4+K1SsiCW+abKAuAzu2lmeMuubmqWs3d9/8wSjdNeBbyJp2V/w+7i1LXiCkEValb8mf1EHY/FpWEMkJyuLv0+9IqlYgFSM6EslwWuetYbbq6E0r2KeGnLMQRuPA9Y9RQhRCUu1nULgbdTbo8ebYRKfnpA+nNR+QfWPT+HA5Qo6199zRJm3yKvgPiH7FXxNMEpCEgs5D/1MkpO7tQv3Rn8HxM50uok5uytRNCoMSQXpyAFucM/ijAqUr5ssFScpEx6MEagk2NqbavGbkJcgAErOgBernyivDihKAttnos4vL+rNT6t+dKRnj79tB3BELGHaZmzOXCks1qB7jV+ZijJ0iXH2zaPNDqUYIVaE2OxWVQCTU67AeUTwC1muZ01Ha+0D6quhqwvRqEPxul/ljr94zORvdY0/xe5Ujw8Yyqls+/v7xRhtx/yLZWlVWZx4RIyg5NuUSCWSNXNfxHVr694hoJCbJo/rEpKSdPfPyicqWVOdhpq3+IumSsgKkqqG8xmgZS8GpeSvEyymhTXd6Dwi3DpLioPvlFE1SrEm7N4WsN/bxOakvQEKajXIroL2Nv8AAtNqhsJqMrITcQVB2pW3eB6wxweKKUB7inTuIuIXYTDKUpCBcltaNX0HlBcw5VKCVEtvyvcPcRrxX2oz1G3cisLyEggsxyvqAXo+9++CMKoqv7f/AAYmgBSS7Ek0p0N+867xZgpaDmRMOUFJro4+kvvXXnq0KlFO0+SnHOUEn4BzOdWUZeZJp5Av9oGnyyBnBDOzDx79fKJyZAUKkD6W3OYgU9+UH8TkBORI0d3GvZbTZvKNSSmoryBkyuadiaZKJFLxS8NMKSBmAB7Wr6UOrbxQjAKWOyQbtzbS+kUe3lUier3QFMXYd8fGaOkVTNI4VAV8oJoGwnAzWWglqEXs1o9EklU2UhKDT9VSH6X10jzWWqsbnAYtKUpyllUBD6btrEXUrdD4K4jScFyUuo50Wy6AdCK95/ePCOMSZtSUJmVGxYEgMVAOGb9rQ2lrJEI+IfDaFzM6VZHcrAFCT+obHffkbhBR8sVJ2PMRVJhSUQwkoKEBJagZwG8tIXqVW8bjrU6BaYelMC5Cn5iWLEEg6V25tDLDyc1o4vAKrYk2c0A8IzJik94oZjnSpmL+NF/8JQMZtKSoRueO/DM2bkCVS0gE0UpXVgyS+8LJPwhPFPmSP96vD6OXrFOFSUN0BKrMqEmj20iQFQ9of8Y+Fp0qUZq1SsqMoOVSnqoCgKALq3jPqV2qW35Q3cx0guSAlbEghr6DrV+7ughCA6gsnIUkuHBJ5B60pWF6EuQO8m9q6dIJTPZPrWhqzEC21GG8JlHc1MLxUpB+YKkpysa5WYHSm4rrzj7gGb5k1dCqWmgLnd29O8xQqfQKBdWtBlFKNzajGC+BKImzw7kpJJPK5oL+G/XYJpOz0mQnFcvtFKkqWOyoqSTZ8zOdD3UaBMxofH7+Bhp8RqAWhKQEhADhmqqpJ5kZYVTBcDr+RFWGCir+TJS1MJwBZK000uToXo3X0iyeAGV3HZlUJPhBPD8aEoVLSkAqD5qEkjc0Yau9LQSjCPhpiuySC78nqlq0ZJFz9R2rFKN5WyqGZRx6fwJ5SEpWCCnK7ZSXqxLkCuV6dYJxi86klAdgo9kFwHDE0DlheK2ZA+nsqd7u7Bvv3RKuRQIIIAHR1D7F4csenvu3x9vj/YmU03wBYpJfKCGapSaK3Zr6+EVT1KBaxsavQaeMFcVwk1AStWZQS9DUJS7AAvztpFPE0svNcLGZJ5KJbzBjNak1bsGq4AFyydXr3+3ghUxBSlLHMkMXbKa0qA+5rvePhLJ1OlPCK1Stjzgz1FaCTMSGpmAbcO3f5x6PhZMsJSogWFYwEgEzEPXtJr3iN4oEyUDXs+NIl6p7h41/yxylQ6xIXhd/HCWnKBmIA9I+4PjisqCrj0iZSV0a8UtOrwMpopCdUoOYdzBSEyiXhuOrE+Brw5V4+x+DmKmJUlRATkoFqALTElbpFFPLzAPvpeBZUwg0MEieprmKoZUlQOkTzOF4nKl1Zilv+csHP8uahU0KZ0hSlSz8sUASd2JUjATBMzEg9oEl6kZphs3+oUhH8U8UnIWkImKSKu3QfeER+IMTRpyvL8QyORSVnnGjefGKXwU0f2f/AHRHmORqeMHTeOT1ApXNUtJuCQzggg9xAhdMmGka3Z5Ki+QSyjoHHLtUbwcd8UEZrWj5qtBS05UliaMBVvLWAezCqyE5kkbP9vO8FcGm5Vkh6panPl3CAEOq5JA3L3g3gcvtLLFgAadXHpHnweCOIzxNXMOpUSDyBIHk0UJTmGx+9j6RVLQWv791iSCRensRXC63BYTISUEKADivvkbEc40vD5SV/NBKspS7FgFO6Xt/SQw51ekZgTLe/bwz4ZjAFpJYsnQGhonfaJeorUmvwHH2tCsyiAtBIuzu4BDOT690GSQZqZgSHOVJFa0INSw09YjisQiYuYUOyqOdwAMwD6s7QrRiDlCQ6WJJIoS9nI0A06weWdx2W+3/AKeijTz1kpTnSUgUUOyUsEqzUSXND0EIZS1ysyAXCbG+tr7k+JiiSskEEiltD70gZeIUFG7eOjPXviOGKrWw3VVMtmY1Sj2gl2YGtt6GtIrxs0gggCzXoaNtsHiM6YOyKb0iqdvShbrWKVBR4FuTfIXgprrQEi6kP3EEN5xvuHy8yRUvRqUpHnXDazJf96fUR6ZgFdlPQekS9THVNBqVR2L/AOEzpJUClVnHkdoTyMYZM5SFJzC3ZS5s+nuotGgKy3t4VcQwqFqUCWUbHm1/DSJHpi7DjNyTi+CP/jiyogSwB/qUx86+W8Cqxhc0T/ug7DYdBlpVlAJAemsL1Sw5tDsM05NAzUUthukVgkmkVShFizB8C0tjH/GaTmQferRmAqorGt+L/pHMj/ujIn6odh9r/Z6RNSXPvlEkSwb2OzRWb+hgkMw2aDk6R5LcGwiSSACxiUxLmvc/rFsjsFRvR4qzOB4N6e+kFduzPsdwgN9z6QdwmcQZiQU1RVyzgO4HMuPYgeUGRTUN3uTF0rCWOp192h2nUtjCxEulKW98oHmBvflBcmhyqFGABDCrE1d36847iZlAwctqBbcEB25UhWPNOL0yVlOSGOS1RdA83Q+fTnF0rEhBSSKhy9NXZ9TU+UWiWksCXP8AprvRywB5GOihYOUWLjattWLx7JNZFaT23FKGl02LZKiHrr4xXh01PhDPiOGSEJWi5P0jka02cUgCWhIdyytRcWjZ9ypAIqSWXZ4rWakG4v8AYdL+MRxM05qaHzEQXP7RfWpMLSa3CvYjMqSNqCnusW5QQ3j3f4iPDhmmNu59InOVlUoc/frGt70Yi3hCP5qBzHrHofDZQypLaCPN5GIKJqSNCI9L4V9KSdrafuYmyruTfwH/AG7BScGM+dy+2lmfwivHJV8teTtKylhSJ4zikqVRamUbBjXvZopwXGJEwslYCv6VUP790IlHyZb8lWBllMlAU7tUG+8KlTamNNiEhox02Z2j1MZg3m6Nk7Rq5Qic9m9Iggx2YHB0hzBjwZX4yByJ6i3fGbwmGC3LgVq5OvrGn+KZny0pNySwcBtS9Bt6xmsGhS13CHF7DwMNw+x263NlVovRgUj9R7gfzEvkgfqN6On94BmoCv8Amut7AFqavQeUMJOIIACylXNvxrBTpLlsKEZS4QPNwtCUqfuI9Q3c8DIqWDPzIHrrF3F5RLKanKoiErFvUpChq421eCi9rsFxeqi5MpQDlLhtxT94rWSwLUNmPiIkniUuuVJB6+b3gpE0sXQSL1A9dbXhjyZFxuYlFggmJZiVPo4p1d/tFiFKYmvZuXfZvWIYiSCkqQ7NUaj9oZ4NAKcz0UAX+/UO3dCpdZOKsOOJPZgZmKHZWXfS7bP7ePpUshL5jkdgzV6Pdo7JkgpzqOUEltzd+7nBacQ5TllpYBkg3bW1oYuoyS9qtguCXLoD+UVA/LzczWmpP7RLCyw4zBbO7lJrtX8iCZklXaUpagHsCdTQUZ/2iqZgkpDm5Ivzhmuflpf9g6V4sX4uSEEh+0at/SL156QtnlzT9oZ40JlFjUkOU2bZ9vO0HYTCSlAKCk2KmJGZtXAjFHy2DfgUScsoBTgqNiC7b2iuVhVrJUQWLmDcZ8tDHKpiW2+8W/w6WBSouQC6dAd2NDygNO12rDS3qhdhJOaYBz8BvG1x2InJSlEtJAKQ69eaRsYQ8HUM4SkpUHD0r1fWNxLlhSEhqsDT1ifNJxluhkUmhbheEJKSQC2pUqqiOhsTqYpxfCUJImCWyf1BJPdq3WkM+NTgiUUAgKIZncsbk7awuwmPWtQlhKUlVFqIqwuprCjX1YQrTOS1I1NJh3DJkz5awshQSohJ1Auxp0jPrNT1jYDDJRKKUigF7xh1Y1LmkD08bm2BkaNxKNOcSVaKJZi1a6Q6ha4Mt8aK7CP7vsYVYAyykm5DBqv6jx6w1+IgFTJaVfTmS72arjvgWYmSiaCAkZaENQvuCWJAr3xlrTX3GxTsFk4eVkUVJJVWpdh4EfeD8HNlmYmWgAoCTuXzNRi+xMV8Y+WgJVQPRWUM9tBTX0jP4LEFEwKHMDvBAPcSD3QcIufLPTajVGix/wAsqUJZCQHBaiTTzrrAuN4aZcslSQUsapLigsQQDvAMlKnIBd6119084bcXx+aRlLOQSTXRwNauQeVOceljalpDWRqKYn4bKlqklJUArNejtS1H3tzhzw6UmUk9nNmLPez3/aM9hpa5RTMIDP4aVEaFOJRcjV2Fuo/HMx7I3dXsDDG643BMT2BnTdqg6jYxL5P8tkEssgMDQA3bYNHcUsLT2X2braI4VWWWb9l276gebRnU1s0bivdMuEjMXNBoNm+/7wAvhU2YpSwU0JygliyT4DSG8sh22gnAy6ZlOErJ53LCmhq3hFEm4QSiI9ztliJJCJWYKJYE/wBzN0cEv3GBuM4JSwkIIS9FGvIkJ1rEOM8WJbI6QkvzLOPDlGfxXxFNUpJzUTowr13henW9SDevGkntZ9Pwxw61IWEKCk3IehdlDUVeCV8AKDLVLVn7QcEAWq4rakJ8VjVTFFSy5P8Ai2kOeF8WGVCFGoIvt126xs1NLYyFN7k8VhlLUEmiswLNT/DGB52FmpC0o+kEOR9RbbXXyhxxTiyUKSAnMwrvUU8vWO4THIIWtQCBsTagHmzwpueONNbD5NZHaVCrgGEJdQ0NN+cbaTLPykkOd4QcP4pISWck7JFCT11JNY1XDFgy0wrPGUpW/wBGLJUUl4Kp2E+dJVQFYokkB9KOepECYP4dyLSrMc6e0dia94FgdxtD1M1EsMzOR3k0FbP3xm+OfExEz5UgJKnYqO+w0pqTz2jIvIlpQtyTZocSo/LL3au0ecLlBzG8TiQuUVZgacvNowyl1jekl3SsHIjayzFcziMqgzp7VBWh0v1pHMQl0KDPQ03pbvjMS8HMuEWVY92+lIfCGqwVwNOKJBUQbZR5uIy2LmhaiTYE+OpMafiKdLHIOda0jLYpDLWm7KMLxcsfL2otw8hU7svmKQWB2pAaAm7M3k0XyZhSQpJIIsRFE9ah2lD6ya6HdvGKYNpiZUGSFfzB0b7/AIjvFMOUykKd00A9fC/hH2GS6goWasU4iccmV3S7ttzhrv1JUG/6a/LCMUQZRP8App4RDC1Qjp79IswhEyWU9fOPuGj+UHjnvaLX3L47zT+UcTduf3izAqzSg+1e4k/cRdISxB0d3iPDE9hY2B9/9Men/TT+4qS+o/wGypQUCbMa1vUfakOQtCk5QWO2o2FYRzpmVZ8uRZhEZuKUSDqKOKaRvq19zP8A5JSKeID+YtrZj6mMviJRBIN40ykvy74Q42kw5i7Hyu0H00t2gutjUEBFVTF+HPaD2MVEiL8Kl1pAuaeIIi6OzOag+dNdRJLua99YrxkwkBO6h96eMTxGHUlWVQqK/cQRhUuai1YZn06NXxwPwpuWleSo4EAEpJJAcd0egcJkBUpJcjNcd5jJIEbbhY/lpHI+pjkSk58lfUY1iScC3HcOE0DQpNFAkK1eo2el7mMdxL4cnS1nKPmJNXYE9CDV+Y8rRsv/ABJMteSZRx2VaH8GDHB2Me9SUeCKvkzHDZIThy0soVXMC7k713jIqmVjd8VxCl5kSWoKqNug3MYY8LVqS+vZVfwjela1ycg8nCN0gE2rFc6Qt00cWLDSh+0cUtQRNyPmCCzXfRucWK4hMcjKzFirIogduYkFv1DKlBp/U9ooWHWrsXGemtgDiOFWZgZCj2bgFrmnpGaxnD8QVv8AKWWuchr5VjV4/G4gIKkgguMoTLLlpYWUl3+pRy0Dht7Xfxs0KIIcfMUB2FVTmQAkEUDIUVZjQtyMHHAk7s15W1VGNn8FmiV8xilgSpKkkM3UVhKtaiQDpbvvHomNnTFYecZgZ5ALBJABJW4qTUAB+6MAo5WPdBJJOmC+5B/D5yk0BplYhqFj+5gCX2jQltRBGEmAmhenfA+HHZ5n1MFCvUl8DJrsiTkOkFQNbCCZc1SkAoCQRQ1L7bdNYpMkgRdw5TuQKG/cz+TRPNLRq2Y+ClrUd1sOcOSZYUWGWhYNUtU+PdFXDUMJooSCQ+71HqYBnPlUxPTrDLgxdIJuwf8A+P7EeES5JNwNUdM2CTJjl3r9wGiaRHy5BSzhnLiJJFoW2dHD7UVPCPjAaZ1A/H2h9NDGEnHB2x0/f7w/pveT9crxi8RbJPaHWKwIlKFU9RHRXJxxh85RL5iTzgjh6iSEDx03gQe+6CZK2fp79YZ1UE8eyKenk1Pmg/Eobs9xIqLad8bnhVUDv9TGBkYoUGtx6xtMBOIQgC5J8HrHLknFJNfzYozPXunYzx+AE2W1MwqknQ/gxkiZ8lRQolCVOK/Saj6Tpe4jVKxBOdIIDMxep1LaQtRImTZnb7SEuEE3qavqTbwGsL1qmhUYNLfgGwOMSEsEkM5LW8jCiZMckgGpf9WvQRrEYNIcsH3aFapZeAwO5MzK4hsiYUklngn+NO3nEcRJAUQIqyxZ6ko7ISoqkAcV+I1SVhPywQQ9/wBoXf8AnRZJaUG3zH8RH4lQMwd2IAp115RnFrASTqSbbPBQzNhPGh5xT4qWtEyVkSygUuFHUNSM21C+xj4F7XcRbxLl0g3LdIHSlGynh31Hp9xHUS2W0W4CX2X1iaJY+Ynzhcp90h8Y9sEGT2ynpAXCldlXX7ftBs5PZPSF/Cf1d33hMV2Mqntlj+xg1xyg7gZ7DbEjzf0IhWsPXr+WhtwxaVZygMCAR1IY26QnJ7QJe8oxGJK1EGyaCJSfqHT7RTNQy1Vq5pyFoIFx0+0A6rYrw+xFOJNTCjjIok9R6fiG85DQs4qnsjqPQw/B70B1SvExVE8P9Q6iItFmGHaEdOPJxAxIi/DJrWK9YswwLj3vFOdfTY3E+9B6ZYegEajAywpIzKI0FebmMyE1jWcLwiSkEivWOA23ydPqEopVsMZWGAYoY7ufRrR8nB5V58xszfbnBeGlgCgj5UvtZiaCw259YXJUiH1Hb3BlAhTaEeYhXMSHPWG/zgqoLiFky56xvT8sGdsMxP1mKFqEX4v6jGUnTCJhYm+/OKMk9MqDxY9ZH4umME7vTwV+YzKVUA190jV/FiewPesZTFiiekHiVr9gNlasOUrIB5jnEJy3Fbwav6e6BcSKJhsZanuLkqQTOUZZDWYPTakdmy8pzXB1EELDoS/9IijBjsK/u+whKdxv9DNTTKf4nO4AakDy3SXbSIEso9fuIZ4Oqu5XpByaht4NU5TqXlFMmbnSo2bTwhz8O/Q3d6H8xl5hZam5xp+CfUv/ANz/APcIzxqLQyE3Ldg+MpNU8W/NBI7op479fjEMPcd0Kq4pluGW1BWJNW1irFJKGUbaPY6RafriXFayFclCCwruSPdRPTC6M1jFJJBQGpUaPW3c0RkHtCILjgvHVjscZsZp5QRhQanqPMQLilkEMSL+ogmVfwgupy9jRR00bmg5Ea3hClfKDMbtGQBjYcD/AOEnv9THIou6p9qHMmLVJimVGZ/jJn8YpPzF5XV2cxamfR22jHHUc58mh+QEhgGHKAFAuYMwyiZSCS5KUuTrQQOoVheHtkwm2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upload.wikimedia.org/wikipedia/ro/e/e9/Repr_simbolica_a_societatii_mediev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OCUPATIILE NOBILILOR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oficinadaformiga.com/wp-content/uploads/2014/02/800px-Batalha_de_Aljubarrot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714875" cy="6172200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e/ea/Adh%C3%A9mar_de_Monteil_%C3%A0_Antioche.jpeg/350px-Adh%C3%A9mar_de_Monteil_%C3%A0_Antioch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41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scritub.com/files/istorie/2212_poze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2.bp.blogspot.com/-SFjGilMkGAg/UKIbz4C-V8I/AAAAAAAAR-E/WE47-SXuw3c/s640/jacquerie_meau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zetaestaticos.com/leon/img/noticias/0/441/44174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cornwallfreenews.com/wp-content/uploads/2011/06/joute-che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www.turisleon.com/export/pics/fiestas/recreacion_histo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istorie-pe-scurt.ro/wp-content/uploads/2014/03/265px-MedHartH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www.vipromania.ro/wp-content/uploads/2012/02/viata_cotidiana-Evul-Med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undatiacaleavictoriei.ro/wp-content/uploads/2013/06/romance_of_the_rose__garden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storiiregasite.files.wordpress.com/2011/02/trubad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648200" cy="3048000"/>
          </a:xfrm>
          <a:prstGeom prst="rect">
            <a:avLst/>
          </a:prstGeom>
          <a:noFill/>
        </p:spPr>
      </p:pic>
      <p:pic>
        <p:nvPicPr>
          <p:cNvPr id="46084" name="Picture 4" descr="http://upload.wikimedia.org/wikipedia/commons/4/4c/Troubadours_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648200" cy="2971801"/>
          </a:xfrm>
          <a:prstGeom prst="rect">
            <a:avLst/>
          </a:prstGeom>
          <a:noFill/>
        </p:spPr>
      </p:pic>
      <p:pic>
        <p:nvPicPr>
          <p:cNvPr id="46086" name="Picture 6" descr="http://www.matica.hr/slike/vijenac/vijenac488/STG6468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33400"/>
            <a:ext cx="3810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DOMENIUL FEUDAL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.wikimedia.org/wikipedia/ro/7/70/Domeniu_feu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VESTIMENTATIA</a:t>
            </a:r>
            <a:endParaRPr lang="en-US" sz="32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ttp://www.goingout.ro/wp-content/uploads/2010/04/costumevmed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4114800" cy="5867400"/>
          </a:xfrm>
          <a:prstGeom prst="rect">
            <a:avLst/>
          </a:prstGeom>
          <a:noFill/>
        </p:spPr>
      </p:pic>
      <p:pic>
        <p:nvPicPr>
          <p:cNvPr id="25604" name="Picture 4" descr="http://insidejurnalpsihoterapieintegrativa.files.wordpress.com/2012/02/vestimenta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668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istoria.ro/sites/default/files/imagecache/articol-picture-small/tr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://www.consultanta-psihologica.com/wp-content/uploads/2013/04/Cavalerism-exagerat-sau-gresit-directio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4038600" cy="6248400"/>
          </a:xfrm>
          <a:prstGeom prst="rect">
            <a:avLst/>
          </a:prstGeom>
          <a:noFill/>
        </p:spPr>
      </p:pic>
      <p:pic>
        <p:nvPicPr>
          <p:cNvPr id="45060" name="Picture 4" descr="http://www.descopera.org/wp-content/uploads/2011/11/despre-cavaleris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80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kultprivet.ru/pictures/986/%D0%A2%D1%80%D1%83%D0%B1%D0%B0%D0%B4%D1%83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pic>
        <p:nvPicPr>
          <p:cNvPr id="47108" name="Picture 4" descr="http://upload.wikimedia.org/wikipedia/commons/thumb/9/9d/Perdigon_with_fiddle,_reversed.PNG/200px-Perdigon_with_fiddle,_revers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ivanuska.files.wordpress.com/2011/06/troubadour-joueur-de-viele-sur-une-fresque-ital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b/ba/Breviarium_Grimani_-_Juni.jpg/200px-Breviarium_Grimani_-_Ju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572000" cy="5562600"/>
          </a:xfrm>
          <a:prstGeom prst="rect">
            <a:avLst/>
          </a:prstGeom>
          <a:noFill/>
        </p:spPr>
      </p:pic>
      <p:pic>
        <p:nvPicPr>
          <p:cNvPr id="3076" name="Picture 4" descr="https://istoriiregasite.files.wordpress.com/2013/10/domeniu-feudal.jpg?w=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4267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/>
          <a:lstStyle/>
          <a:p>
            <a:r>
              <a:rPr lang="en-US" b="1" dirty="0" smtClean="0"/>
              <a:t>CASTELUL MEDIEVAL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3943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jurul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castelului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simboliza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puterea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seniorului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organiza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intregul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feudal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storiiregasite.files.wordpress.com/2011/01/castelul-feu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971800" cy="4581525"/>
          </a:xfrm>
          <a:prstGeom prst="rect">
            <a:avLst/>
          </a:prstGeom>
          <a:noFill/>
        </p:spPr>
      </p:pic>
      <p:pic>
        <p:nvPicPr>
          <p:cNvPr id="3076" name="Picture 4" descr="http://istoriiregasite.files.wordpress.com/2011/11/primele-caste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638425" cy="4724400"/>
          </a:xfrm>
          <a:prstGeom prst="rect">
            <a:avLst/>
          </a:prstGeom>
          <a:noFill/>
        </p:spPr>
      </p:pic>
      <p:pic>
        <p:nvPicPr>
          <p:cNvPr id="3078" name="Picture 6" descr="http://istoriiregasite.files.wordpress.com/2011/11/castele-din-piatra.gif?w=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752600"/>
            <a:ext cx="2743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ncrypted-tbn1.gstatic.com/images?q=tbn:ANd9GcSR6HCx3ijj1t8lCHiv69e7vDGCK_EmrBAmwxOb17dbNJrb1x1x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stel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ASEDIEREA UNUI CASTEL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storage0.dms.mpinteractiv.ro/media/401/321/5106/4044423/5/04-atac-castel.jpg?width=500&amp;height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INSTITUTIA CAVALERISMULUI</a:t>
            </a:r>
            <a:endParaRPr lang="en-US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istoriiregasite.files.wordpress.com/2013/10/cavaler-medieval.pn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495800" cy="5257799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e/e9/Harno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886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encrypted-tbn3.gstatic.com/images?q=tbn:ANd9GcShXAObzIwDbU1jdKx8D0FjPwjeKE0VUqqMCLya2WtEw8vDrK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</p:spPr>
      </p:pic>
      <p:pic>
        <p:nvPicPr>
          <p:cNvPr id="19462" name="Picture 6" descr="http://karenswhimsy.com/public-domain-images/medieval-knight-armor/images/medieval-knight-armo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Turist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35</Words>
  <Application>Microsoft Office PowerPoint</Application>
  <PresentationFormat>On-screen Show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Turist</vt:lpstr>
      <vt:lpstr>NOBILIMEA IN EVUL MEDIU</vt:lpstr>
      <vt:lpstr>DOMENIUL FEUDAL</vt:lpstr>
      <vt:lpstr>Slide 3</vt:lpstr>
      <vt:lpstr>CASTELUL MEDIEVAL</vt:lpstr>
      <vt:lpstr>Slide 5</vt:lpstr>
      <vt:lpstr>Slide 6</vt:lpstr>
      <vt:lpstr>ASEDIEREA UNUI CASTEL</vt:lpstr>
      <vt:lpstr>INSTITUTIA CAVALERISMULUI</vt:lpstr>
      <vt:lpstr>Slide 9</vt:lpstr>
      <vt:lpstr>OCUPATIILE NOBILILOR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VESTIMENTATIA</vt:lpstr>
      <vt:lpstr>Slide 21</vt:lpstr>
      <vt:lpstr>Slide 22</vt:lpstr>
      <vt:lpstr>Slide 23</vt:lpstr>
      <vt:lpstr>Slide 24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NOBILIMEA</dc:title>
  <dc:creator>Windows User</dc:creator>
  <cp:lastModifiedBy>simona</cp:lastModifiedBy>
  <cp:revision>69</cp:revision>
  <dcterms:created xsi:type="dcterms:W3CDTF">2014-10-04T08:32:34Z</dcterms:created>
  <dcterms:modified xsi:type="dcterms:W3CDTF">2017-04-05T16:43:29Z</dcterms:modified>
</cp:coreProperties>
</file>